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Lst>
  <p:notesMasterIdLst>
    <p:notesMasterId r:id="rId6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316"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x="13004800" cy="9753600"/>
  <p:notesSz cx="6858000" cy="9144000"/>
  <p:embeddedFontLst>
    <p:embeddedFont>
      <p:font typeface="M PLUS 1p" panose="020B0604020202020204" charset="-128"/>
      <p:regular r:id="rId66"/>
      <p:bold r:id="rId67"/>
    </p:embeddedFont>
    <p:embeddedFont>
      <p:font typeface="Calibri" panose="020F0502020204030204" pitchFamily="34" charset="0"/>
      <p:regular r:id="rId68"/>
      <p:bold r:id="rId69"/>
      <p:italic r:id="rId70"/>
      <p:boldItalic r:id="rId71"/>
    </p:embeddedFont>
    <p:embeddedFont>
      <p:font typeface="Helvetica Neue" panose="020B060402020202020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5AB59B-5EE2-4166-898A-2D38C3B55E6C}">
  <a:tblStyle styleId="{215AB59B-5EE2-4166-898A-2D38C3B55E6C}" styleName="Table_0">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182CFC15-6A0A-4C3C-B3DE-679D9982F647}"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13F8D39-E68F-4232-85E6-2763A58B2410}"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3.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7.fntdata"/><Relationship Id="rId80"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4C2736C9-A3F8-40CE-827A-B9A544C38D12}"/>
    <pc:docChg chg="custSel modSld">
      <pc:chgData name="NGUYEN THE DUC 20194515" userId="32441812-81b6-4178-b027-38d89a7cfb09" providerId="ADAL" clId="{4C2736C9-A3F8-40CE-827A-B9A544C38D12}" dt="2022-05-19T00:11:35.073" v="2" actId="1036"/>
      <pc:docMkLst>
        <pc:docMk/>
      </pc:docMkLst>
      <pc:sldChg chg="modSp mod">
        <pc:chgData name="NGUYEN THE DUC 20194515" userId="32441812-81b6-4178-b027-38d89a7cfb09" providerId="ADAL" clId="{4C2736C9-A3F8-40CE-827A-B9A544C38D12}" dt="2022-04-28T03:57:55.702" v="1" actId="5793"/>
        <pc:sldMkLst>
          <pc:docMk/>
          <pc:sldMk cId="0" sldId="280"/>
        </pc:sldMkLst>
        <pc:graphicFrameChg chg="modGraphic">
          <ac:chgData name="NGUYEN THE DUC 20194515" userId="32441812-81b6-4178-b027-38d89a7cfb09" providerId="ADAL" clId="{4C2736C9-A3F8-40CE-827A-B9A544C38D12}" dt="2022-04-28T03:57:55.702" v="1" actId="5793"/>
          <ac:graphicFrameMkLst>
            <pc:docMk/>
            <pc:sldMk cId="0" sldId="280"/>
            <ac:graphicFrameMk id="497" creationId="{00000000-0000-0000-0000-000000000000}"/>
          </ac:graphicFrameMkLst>
        </pc:graphicFrameChg>
      </pc:sldChg>
      <pc:sldChg chg="modSp mod">
        <pc:chgData name="NGUYEN THE DUC 20194515" userId="32441812-81b6-4178-b027-38d89a7cfb09" providerId="ADAL" clId="{4C2736C9-A3F8-40CE-827A-B9A544C38D12}" dt="2022-05-19T00:11:35.073" v="2" actId="1036"/>
        <pc:sldMkLst>
          <pc:docMk/>
          <pc:sldMk cId="0" sldId="293"/>
        </pc:sldMkLst>
        <pc:picChg chg="mod">
          <ac:chgData name="NGUYEN THE DUC 20194515" userId="32441812-81b6-4178-b027-38d89a7cfb09" providerId="ADAL" clId="{4C2736C9-A3F8-40CE-827A-B9A544C38D12}" dt="2022-05-19T00:11:35.073" v="2" actId="1036"/>
          <ac:picMkLst>
            <pc:docMk/>
            <pc:sldMk cId="0" sldId="293"/>
            <ac:picMk id="59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1pPr>
            <a:lvl2pPr marL="914400" marR="0" lvl="1"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2pPr>
            <a:lvl3pPr marL="1371600" marR="0" lvl="2"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3pPr>
            <a:lvl4pPr marL="1828800" marR="0" lvl="3"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4pPr>
            <a:lvl5pPr marL="2286000" marR="0" lvl="4"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5pPr>
            <a:lvl6pPr marL="2743200" marR="0" lvl="5"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6pPr>
            <a:lvl7pPr marL="3200400" marR="0" lvl="6"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7pPr>
            <a:lvl8pPr marL="3657600" marR="0" lvl="7"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8pPr>
            <a:lvl9pPr marL="4114800" marR="0" lvl="8"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283" name="Google Shape;28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1a7ccb5585_0_67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11a7ccb5585_0_6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1a7ccb5585_0_6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11a7ccb5585_0_6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1e592c25c5_0_1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g11e592c25c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83" name="Google Shape;38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f25ae742a_0_2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11f25ae742a_0_2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23a374a4ab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3a374a4ab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a68600326_0_5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a68600326_0_5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23598c020c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23598c020c_0_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af00fe89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af00fe898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23598c020c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23598c020c_0_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290" name="Google Shape;29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3598c020c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3598c020c_0_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af00fe898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1af00fe898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374a4ab_0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374a4ab_0_1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23a374a4ab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23a374a4ab_0_1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ecbb8ae04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g11ecbb8ae04_0_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24d042b10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4" name="Google Shape;494;g124d042b10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a68600326_0_31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01" name="Google Shape;501;g11a68600326_0_3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1a68600326_0_1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g11a68600326_0_11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24b8dd76d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 name="Google Shape;514;g124b8dd76d3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23" name="Google Shape;52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 name="Google Shape;297;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1a7ccb5585_0_10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g11a7ccb5585_0_10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23a374a4ab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g123a374a4ab_0_1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2461a85c1e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5" name="Google Shape;545;g12461a85c1e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461a85c1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2" name="Google Shape;552;g12461a85c1e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1f5fb7f99e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1f5fb7f99e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23a374a4ab_0_2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23a374a4ab_0_2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23a374a4ab_0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23a374a4ab_0_16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23598c020c_0_1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85" name="Google Shape;585;g123598c020c_0_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23598c020c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g123598c020c_0_1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dirty="0">
              <a:latin typeface="Avenir"/>
              <a:ea typeface="Avenir"/>
              <a:cs typeface="Avenir"/>
              <a:sym typeface="Aveni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23acd5f3e4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0" name="Google Shape;600;g123acd5f3e4_0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a6860032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11a6860032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2461a85c1e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0" name="Google Shape;610;g12461a85c1e_0_1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21da8928a6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g121da8928a6_0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23598c020c_0_1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8" name="Google Shape;628;g123598c020c_0_1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2461a85c1e_0_1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8" name="Google Shape;638;g12461a85c1e_0_1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2461a85c1e_0_2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8" name="Google Shape;648;g12461a85c1e_0_2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2461a85c1e_0_2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8" name="Google Shape;658;g12461a85c1e_0_2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2461a85c1e_0_2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8" name="Google Shape;668;g12461a85c1e_0_2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23598c020c_0_2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78" name="Google Shape;678;g123598c020c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1a68600326_0_36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g11a68600326_0_36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1a68600326_0_36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1" name="Google Shape;691;g11a68600326_0_36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a7ccb5585_0_3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11a7ccb5585_0_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21da8928a6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0" name="Google Shape;700;g121da8928a6_0_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21e9af84e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09" name="Google Shape;709;g121e9af84e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21e9af84e6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g121e9af84e6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21e9af84e6_0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121e9af84e6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09678142d2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36" name="Google Shape;736;g109678142d2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aa9c6358f_0_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42" name="Google Shape;742;g11aa9c6358f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aa9c6358f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0" name="Google Shape;750;g11aa9c6358f_0_1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1aa9c6358f_0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2" name="Google Shape;762;g11aa9c6358f_0_2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1aa9c6358f_0_1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0" name="Google Shape;770;g11aa9c6358f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1aa9c6358f_0_1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g11aa9c6358f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a7ccb5585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11a7ccb5585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aa9c6358f_0_1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87" name="Google Shape;787;g11aa9c6358f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25" name="Google Shape;32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1e592c25c5_0_5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1" name="Google Shape;331;g11e592c25c5_0_5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1a7ccb5585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11a7ccb558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0" name="Google Shape;70;p1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2" name="Google Shape;72;p1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3" name="Google Shape;73;p1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74" name="Google Shape;74;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83"/>
        <p:cNvGrpSpPr/>
        <p:nvPr/>
      </p:nvGrpSpPr>
      <p:grpSpPr>
        <a:xfrm>
          <a:off x="0" y="0"/>
          <a:ext cx="0" cy="0"/>
          <a:chOff x="0" y="0"/>
          <a:chExt cx="0" cy="0"/>
        </a:xfrm>
      </p:grpSpPr>
      <p:sp>
        <p:nvSpPr>
          <p:cNvPr id="84" name="Google Shape;84;p1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5" name="Google Shape;85;p14"/>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6" name="Google Shape;86;p1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87" name="Google Shape;87;p1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0" name="Google Shape;90;p1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91" name="Google Shape;91;p1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2" name="Google Shape;92;p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3" name="Google Shape;93;p1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6" name="Google Shape;96;p1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7" name="Google Shape;97;p1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1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01"/>
        <p:cNvGrpSpPr/>
        <p:nvPr/>
      </p:nvGrpSpPr>
      <p:grpSpPr>
        <a:xfrm>
          <a:off x="0" y="0"/>
          <a:ext cx="0" cy="0"/>
          <a:chOff x="0" y="0"/>
          <a:chExt cx="0" cy="0"/>
        </a:xfrm>
      </p:grpSpPr>
      <p:pic>
        <p:nvPicPr>
          <p:cNvPr id="102" name="Google Shape;102;p18"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03" name="Google Shape;103;p18"/>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4" name="Google Shape;104;p18"/>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5" name="Google Shape;105;p18"/>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06" name="Google Shape;106;p18"/>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9" name="Google Shape;109;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0" name="Google Shape;110;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1" name="Google Shape;111;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2" name="Google Shape;112;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113"/>
        <p:cNvGrpSpPr/>
        <p:nvPr/>
      </p:nvGrpSpPr>
      <p:grpSpPr>
        <a:xfrm>
          <a:off x="0" y="0"/>
          <a:ext cx="0" cy="0"/>
          <a:chOff x="0" y="0"/>
          <a:chExt cx="0" cy="0"/>
        </a:xfrm>
      </p:grpSpPr>
      <p:sp>
        <p:nvSpPr>
          <p:cNvPr id="114" name="Google Shape;114;p2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5" name="Google Shape;115;p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16" name="Google Shape;116;p2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7" name="Google Shape;117;p2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8" name="Google Shape;118;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9" name="Google Shape;119;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2" name="Google Shape;122;p2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23" name="Google Shape;123;p2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4" name="Google Shape;124;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25" name="Google Shape;125;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1" name="Google Shape;21;p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 name="Google Shape;22;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 name="Google Shape;23;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26"/>
        <p:cNvGrpSpPr/>
        <p:nvPr/>
      </p:nvGrpSpPr>
      <p:grpSpPr>
        <a:xfrm>
          <a:off x="0" y="0"/>
          <a:ext cx="0" cy="0"/>
          <a:chOff x="0" y="0"/>
          <a:chExt cx="0" cy="0"/>
        </a:xfrm>
      </p:grpSpPr>
      <p:sp>
        <p:nvSpPr>
          <p:cNvPr id="127" name="Google Shape;127;p2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128" name="Google Shape;128;p2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9" name="Google Shape;129;p2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30" name="Google Shape;130;p2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1" name="Google Shape;131;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2" name="Google Shape;132;p2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133"/>
        <p:cNvGrpSpPr/>
        <p:nvPr/>
      </p:nvGrpSpPr>
      <p:grpSpPr>
        <a:xfrm>
          <a:off x="0" y="0"/>
          <a:ext cx="0" cy="0"/>
          <a:chOff x="0" y="0"/>
          <a:chExt cx="0" cy="0"/>
        </a:xfrm>
      </p:grpSpPr>
      <p:sp>
        <p:nvSpPr>
          <p:cNvPr id="134" name="Google Shape;134;p2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5" name="Google Shape;135;p23"/>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 name="Google Shape;136;p2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37" name="Google Shape;137;p23"/>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6" sy="99996" flip="none" algn="tl"/>
        </a:blipFill>
        <a:effectLst/>
      </p:bgPr>
    </p:bg>
    <p:spTree>
      <p:nvGrpSpPr>
        <p:cNvPr id="1" name="Shape 138"/>
        <p:cNvGrpSpPr/>
        <p:nvPr/>
      </p:nvGrpSpPr>
      <p:grpSpPr>
        <a:xfrm>
          <a:off x="0" y="0"/>
          <a:ext cx="0" cy="0"/>
          <a:chOff x="0" y="0"/>
          <a:chExt cx="0" cy="0"/>
        </a:xfrm>
      </p:grpSpPr>
      <p:sp>
        <p:nvSpPr>
          <p:cNvPr id="139" name="Google Shape;139;p2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0" name="Google Shape;140;p24"/>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1"/>
              </a:srgbClr>
            </a:outerShdw>
          </a:effectLst>
        </p:spPr>
      </p:sp>
      <p:sp>
        <p:nvSpPr>
          <p:cNvPr id="141" name="Google Shape;141;p24"/>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a:lnSpc>
                <a:spcPct val="60000"/>
              </a:lnSpc>
              <a:spcBef>
                <a:spcPts val="0"/>
              </a:spcBef>
              <a:spcAft>
                <a:spcPts val="0"/>
              </a:spcAft>
              <a:buClr>
                <a:srgbClr val="DF1F00"/>
              </a:buClr>
              <a:buSzPts val="4800"/>
              <a:buFont typeface="Arial"/>
              <a:buNone/>
              <a:defRPr sz="4800">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43" name="Google Shape;143;p24"/>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228600" algn="l">
              <a:lnSpc>
                <a:spcPct val="100000"/>
              </a:lnSpc>
              <a:spcBef>
                <a:spcPts val="2400"/>
              </a:spcBef>
              <a:spcAft>
                <a:spcPts val="0"/>
              </a:spcAft>
              <a:buClr>
                <a:srgbClr val="000000"/>
              </a:buClr>
              <a:buSzPts val="1350"/>
              <a:buNone/>
              <a:defRPr/>
            </a:lvl6pPr>
            <a:lvl7pPr marL="3200400" lvl="6" indent="-228600" algn="l">
              <a:lnSpc>
                <a:spcPct val="100000"/>
              </a:lnSpc>
              <a:spcBef>
                <a:spcPts val="2400"/>
              </a:spcBef>
              <a:spcAft>
                <a:spcPts val="0"/>
              </a:spcAft>
              <a:buClr>
                <a:srgbClr val="000000"/>
              </a:buClr>
              <a:buSzPts val="1350"/>
              <a:buNone/>
              <a:defRPr/>
            </a:lvl7pPr>
            <a:lvl8pPr marL="3657600" lvl="7" indent="-228600" algn="l">
              <a:lnSpc>
                <a:spcPct val="100000"/>
              </a:lnSpc>
              <a:spcBef>
                <a:spcPts val="2400"/>
              </a:spcBef>
              <a:spcAft>
                <a:spcPts val="0"/>
              </a:spcAft>
              <a:buClr>
                <a:srgbClr val="000000"/>
              </a:buClr>
              <a:buSzPts val="1350"/>
              <a:buNone/>
              <a:defRPr/>
            </a:lvl8pPr>
            <a:lvl9pPr marL="4114800" lvl="8" indent="-228600" algn="l">
              <a:lnSpc>
                <a:spcPct val="100000"/>
              </a:lnSpc>
              <a:spcBef>
                <a:spcPts val="2400"/>
              </a:spcBef>
              <a:spcAft>
                <a:spcPts val="0"/>
              </a:spcAft>
              <a:buClr>
                <a:srgbClr val="000000"/>
              </a:buClr>
              <a:buSzPts val="1350"/>
              <a:buNone/>
              <a:defRPr/>
            </a:lvl9pPr>
          </a:lstStyle>
          <a:p>
            <a:endParaRPr/>
          </a:p>
        </p:txBody>
      </p:sp>
      <p:sp>
        <p:nvSpPr>
          <p:cNvPr id="144" name="Google Shape;144;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3" name="Google Shape;153;p2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4" name="Google Shape;154;p2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5" name="Google Shape;155;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56" name="Google Shape;156;p2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157"/>
        <p:cNvGrpSpPr/>
        <p:nvPr/>
      </p:nvGrpSpPr>
      <p:grpSpPr>
        <a:xfrm>
          <a:off x="0" y="0"/>
          <a:ext cx="0" cy="0"/>
          <a:chOff x="0" y="0"/>
          <a:chExt cx="0" cy="0"/>
        </a:xfrm>
      </p:grpSpPr>
      <p:sp>
        <p:nvSpPr>
          <p:cNvPr id="158" name="Google Shape;158;p2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9" name="Google Shape;159;p27"/>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0" name="Google Shape;160;p2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1" name="Google Shape;161;p2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4" name="Google Shape;164;p28"/>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5" name="Google Shape;165;p28"/>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6" name="Google Shape;166;p28"/>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67" name="Google Shape;167;p28" descr="fujisakura.jpg"/>
          <p:cNvPicPr preferRelativeResize="0"/>
          <p:nvPr/>
        </p:nvPicPr>
        <p:blipFill rotWithShape="1">
          <a:blip r:embed="rId2">
            <a:alphaModFix/>
          </a:blip>
          <a:srcRect l="30077" r="57425"/>
          <a:stretch/>
        </p:blipFill>
        <p:spPr>
          <a:xfrm>
            <a:off x="-5438" y="4"/>
            <a:ext cx="1624963" cy="9753602"/>
          </a:xfrm>
          <a:prstGeom prst="rect">
            <a:avLst/>
          </a:prstGeom>
          <a:noFill/>
          <a:ln>
            <a:noFill/>
          </a:ln>
        </p:spPr>
      </p:pic>
      <p:sp>
        <p:nvSpPr>
          <p:cNvPr id="168" name="Google Shape;168;p28"/>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9" name="Google Shape;169;p28"/>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70"/>
        <p:cNvGrpSpPr/>
        <p:nvPr/>
      </p:nvGrpSpPr>
      <p:grpSpPr>
        <a:xfrm>
          <a:off x="0" y="0"/>
          <a:ext cx="0" cy="0"/>
          <a:chOff x="0" y="0"/>
          <a:chExt cx="0" cy="0"/>
        </a:xfrm>
      </p:grpSpPr>
      <p:sp>
        <p:nvSpPr>
          <p:cNvPr id="171" name="Google Shape;171;p29"/>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172"/>
        <p:cNvGrpSpPr/>
        <p:nvPr/>
      </p:nvGrpSpPr>
      <p:grpSpPr>
        <a:xfrm>
          <a:off x="0" y="0"/>
          <a:ext cx="0" cy="0"/>
          <a:chOff x="0" y="0"/>
          <a:chExt cx="0" cy="0"/>
        </a:xfrm>
      </p:grpSpPr>
      <p:pic>
        <p:nvPicPr>
          <p:cNvPr id="173" name="Google Shape;173;p30"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74" name="Google Shape;174;p30"/>
          <p:cNvSpPr/>
          <p:nvPr/>
        </p:nvSpPr>
        <p:spPr>
          <a:xfrm>
            <a:off x="-2584" y="4192129"/>
            <a:ext cx="13010100" cy="2423700"/>
          </a:xfrm>
          <a:prstGeom prst="rect">
            <a:avLst/>
          </a:prstGeom>
          <a:solidFill>
            <a:srgbClr val="FFFFFF">
              <a:alpha val="8510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75" name="Google Shape;175;p30"/>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76" name="Google Shape;176;p30"/>
          <p:cNvSpPr txBox="1">
            <a:spLocks noGrp="1"/>
          </p:cNvSpPr>
          <p:nvPr>
            <p:ph type="body" idx="1"/>
          </p:nvPr>
        </p:nvSpPr>
        <p:spPr>
          <a:xfrm>
            <a:off x="1270000" y="7260956"/>
            <a:ext cx="10464900" cy="1881900"/>
          </a:xfrm>
          <a:prstGeom prst="rect">
            <a:avLst/>
          </a:prstGeom>
          <a:solidFill>
            <a:srgbClr val="FFFFFF">
              <a:alpha val="8510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7" name="Google Shape;177;p30"/>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0" name="Google Shape;180;p3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1" name="Google Shape;181;p3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2" name="Google Shape;182;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83" name="Google Shape;183;p3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6" name="Google Shape;186;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4"/>
        <p:cNvGrpSpPr/>
        <p:nvPr/>
      </p:nvGrpSpPr>
      <p:grpSpPr>
        <a:xfrm>
          <a:off x="0" y="0"/>
          <a:ext cx="0" cy="0"/>
          <a:chOff x="0" y="0"/>
          <a:chExt cx="0" cy="0"/>
        </a:xfrm>
      </p:grpSpPr>
      <p:sp>
        <p:nvSpPr>
          <p:cNvPr id="25" name="Google Shape;25;p4"/>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26" name="Google Shape;26;p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7" name="Google Shape;27;p4"/>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28" name="Google Shape;28;p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 name="Google Shape;29;p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9" name="Google Shape;189;p3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0" name="Google Shape;190;p3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1" name="Google Shape;191;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92" name="Google Shape;192;p3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93"/>
        <p:cNvGrpSpPr/>
        <p:nvPr/>
      </p:nvGrpSpPr>
      <p:grpSpPr>
        <a:xfrm>
          <a:off x="0" y="0"/>
          <a:ext cx="0" cy="0"/>
          <a:chOff x="0" y="0"/>
          <a:chExt cx="0" cy="0"/>
        </a:xfrm>
      </p:grpSpPr>
      <p:sp>
        <p:nvSpPr>
          <p:cNvPr id="194" name="Google Shape;194;p3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5" name="Google Shape;195;p3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6" name="Google Shape;196;p3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7" name="Google Shape;197;p3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198"/>
        <p:cNvGrpSpPr/>
        <p:nvPr/>
      </p:nvGrpSpPr>
      <p:grpSpPr>
        <a:xfrm>
          <a:off x="0" y="0"/>
          <a:ext cx="0" cy="0"/>
          <a:chOff x="0" y="0"/>
          <a:chExt cx="0" cy="0"/>
        </a:xfrm>
      </p:grpSpPr>
      <p:sp>
        <p:nvSpPr>
          <p:cNvPr id="199" name="Google Shape;199;p35"/>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0" name="Google Shape;200;p3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1" name="Google Shape;201;p3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02" name="Google Shape;202;p3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3" name="Google Shape;203;p3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04" name="Google Shape;204;p3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7" name="Google Shape;207;p3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08" name="Google Shape;208;p3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1" name="Google Shape;211;p3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12" name="Google Shape;212;p3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3" name="Google Shape;213;p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14" name="Google Shape;214;p3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215"/>
        <p:cNvGrpSpPr/>
        <p:nvPr/>
      </p:nvGrpSpPr>
      <p:grpSpPr>
        <a:xfrm>
          <a:off x="0" y="0"/>
          <a:ext cx="0" cy="0"/>
          <a:chOff x="0" y="0"/>
          <a:chExt cx="0" cy="0"/>
        </a:xfrm>
      </p:grpSpPr>
      <p:sp>
        <p:nvSpPr>
          <p:cNvPr id="216" name="Google Shape;216;p3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7" name="Google Shape;217;p38"/>
          <p:cNvSpPr>
            <a:spLocks noGrp="1"/>
          </p:cNvSpPr>
          <p:nvPr>
            <p:ph type="pic" idx="2"/>
          </p:nvPr>
        </p:nvSpPr>
        <p:spPr>
          <a:xfrm>
            <a:off x="381856" y="114242"/>
            <a:ext cx="12228300" cy="8156400"/>
          </a:xfrm>
          <a:prstGeom prst="rect">
            <a:avLst/>
          </a:prstGeom>
          <a:noFill/>
          <a:ln>
            <a:noFill/>
          </a:ln>
        </p:spPr>
      </p:sp>
      <p:sp>
        <p:nvSpPr>
          <p:cNvPr id="218" name="Google Shape;218;p38"/>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9" name="Google Shape;219;p38"/>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20" name="Google Shape;220;p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21"/>
        <p:cNvGrpSpPr/>
        <p:nvPr/>
      </p:nvGrpSpPr>
      <p:grpSpPr>
        <a:xfrm>
          <a:off x="0" y="0"/>
          <a:ext cx="0" cy="0"/>
          <a:chOff x="0" y="0"/>
          <a:chExt cx="0" cy="0"/>
        </a:xfrm>
      </p:grpSpPr>
      <p:sp>
        <p:nvSpPr>
          <p:cNvPr id="222" name="Google Shape;222;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3" name="Google Shape;223;p39"/>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0"/>
              </a:srgbClr>
            </a:outerShdw>
          </a:effectLst>
        </p:spPr>
      </p:sp>
      <p:sp>
        <p:nvSpPr>
          <p:cNvPr id="224" name="Google Shape;224;p39"/>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26" name="Google Shape;226;p39"/>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27" name="Google Shape;227;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228"/>
        <p:cNvGrpSpPr/>
        <p:nvPr/>
      </p:nvGrpSpPr>
      <p:grpSpPr>
        <a:xfrm>
          <a:off x="0" y="0"/>
          <a:ext cx="0" cy="0"/>
          <a:chOff x="0" y="0"/>
          <a:chExt cx="0" cy="0"/>
        </a:xfrm>
      </p:grpSpPr>
      <p:sp>
        <p:nvSpPr>
          <p:cNvPr id="229" name="Google Shape;229;p40"/>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30" name="Google Shape;230;p40"/>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1" name="Google Shape;231;p4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2" name="Google Shape;232;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33"/>
        <p:cNvGrpSpPr/>
        <p:nvPr/>
      </p:nvGrpSpPr>
      <p:grpSpPr>
        <a:xfrm>
          <a:off x="0" y="0"/>
          <a:ext cx="0" cy="0"/>
          <a:chOff x="0" y="0"/>
          <a:chExt cx="0" cy="0"/>
        </a:xfrm>
      </p:grpSpPr>
      <p:sp>
        <p:nvSpPr>
          <p:cNvPr id="234" name="Google Shape;234;p41"/>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0"/>
              </a:srgbClr>
            </a:outerShdw>
          </a:effectLst>
        </p:spPr>
      </p:sp>
      <p:sp>
        <p:nvSpPr>
          <p:cNvPr id="235" name="Google Shape;235;p41"/>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36" name="Google Shape;236;p41"/>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7" name="Google Shape;237;p4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8" name="Google Shape;238;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9" name="Google Shape;239;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240"/>
        <p:cNvGrpSpPr/>
        <p:nvPr/>
      </p:nvGrpSpPr>
      <p:grpSpPr>
        <a:xfrm>
          <a:off x="0" y="0"/>
          <a:ext cx="0" cy="0"/>
          <a:chOff x="0" y="0"/>
          <a:chExt cx="0" cy="0"/>
        </a:xfrm>
      </p:grpSpPr>
      <p:sp>
        <p:nvSpPr>
          <p:cNvPr id="241" name="Google Shape;241;p42"/>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410"/>
              </a:srgbClr>
            </a:outerShdw>
          </a:effectLst>
        </p:spPr>
      </p:sp>
      <p:sp>
        <p:nvSpPr>
          <p:cNvPr id="242" name="Google Shape;242;p4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43" name="Google Shape;243;p4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44" name="Google Shape;244;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5" name="Google Shape;245;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6" name="Google Shape;246;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7" name="Google Shape;247;p42"/>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41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31"/>
        <p:cNvGrpSpPr/>
        <p:nvPr/>
      </p:nvGrpSpPr>
      <p:grpSpPr>
        <a:xfrm>
          <a:off x="0" y="0"/>
          <a:ext cx="0" cy="0"/>
          <a:chOff x="0" y="0"/>
          <a:chExt cx="0" cy="0"/>
        </a:xfrm>
      </p:grpSpPr>
      <p:sp>
        <p:nvSpPr>
          <p:cNvPr id="32" name="Google Shape;32;p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 name="Google Shape;33;p5"/>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4" name="Google Shape;34;p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5" name="Google Shape;35;p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248"/>
        <p:cNvGrpSpPr/>
        <p:nvPr/>
      </p:nvGrpSpPr>
      <p:grpSpPr>
        <a:xfrm>
          <a:off x="0" y="0"/>
          <a:ext cx="0" cy="0"/>
          <a:chOff x="0" y="0"/>
          <a:chExt cx="0" cy="0"/>
        </a:xfrm>
      </p:grpSpPr>
      <p:sp>
        <p:nvSpPr>
          <p:cNvPr id="249" name="Google Shape;249;p43"/>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0" name="Google Shape;250;p43"/>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1" name="Google Shape;251;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2" name="Google Shape;252;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3"/>
        <p:cNvGrpSpPr/>
        <p:nvPr/>
      </p:nvGrpSpPr>
      <p:grpSpPr>
        <a:xfrm>
          <a:off x="0" y="0"/>
          <a:ext cx="0" cy="0"/>
          <a:chOff x="0" y="0"/>
          <a:chExt cx="0" cy="0"/>
        </a:xfrm>
      </p:grpSpPr>
      <p:sp>
        <p:nvSpPr>
          <p:cNvPr id="254" name="Google Shape;254;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255"/>
        <p:cNvGrpSpPr/>
        <p:nvPr/>
      </p:nvGrpSpPr>
      <p:grpSpPr>
        <a:xfrm>
          <a:off x="0" y="0"/>
          <a:ext cx="0" cy="0"/>
          <a:chOff x="0" y="0"/>
          <a:chExt cx="0" cy="0"/>
        </a:xfrm>
      </p:grpSpPr>
      <p:sp>
        <p:nvSpPr>
          <p:cNvPr id="256" name="Google Shape;256;p45"/>
          <p:cNvSpPr>
            <a:spLocks noGrp="1"/>
          </p:cNvSpPr>
          <p:nvPr>
            <p:ph type="pic" idx="2"/>
          </p:nvPr>
        </p:nvSpPr>
        <p:spPr>
          <a:xfrm>
            <a:off x="-812800" y="0"/>
            <a:ext cx="14622900" cy="9753600"/>
          </a:xfrm>
          <a:prstGeom prst="rect">
            <a:avLst/>
          </a:prstGeom>
          <a:noFill/>
          <a:ln>
            <a:noFill/>
          </a:ln>
        </p:spPr>
      </p:sp>
      <p:sp>
        <p:nvSpPr>
          <p:cNvPr id="257" name="Google Shape;257;p4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1" name="Google Shape;261;p4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62" name="Google Shape;262;p46"/>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3" name="Google Shape;263;p46"/>
          <p:cNvSpPr/>
          <p:nvPr/>
        </p:nvSpPr>
        <p:spPr>
          <a:xfrm>
            <a:off x="329337"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4" name="Google Shape;264;p46"/>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7" name="Google Shape;267;p4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68" name="Google Shape;268;p4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9" name="Google Shape;269;p4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70" name="Google Shape;270;p4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タイトル&amp;箇条書きのコピー 1">
  <p:cSld name="タイトル&amp;箇条書きのコピー 1">
    <p:spTree>
      <p:nvGrpSpPr>
        <p:cNvPr id="1" name="Shape 271"/>
        <p:cNvGrpSpPr/>
        <p:nvPr/>
      </p:nvGrpSpPr>
      <p:grpSpPr>
        <a:xfrm>
          <a:off x="0" y="0"/>
          <a:ext cx="0" cy="0"/>
          <a:chOff x="0" y="0"/>
          <a:chExt cx="0" cy="0"/>
        </a:xfrm>
      </p:grpSpPr>
      <p:sp>
        <p:nvSpPr>
          <p:cNvPr id="272" name="Google Shape;272;p48"/>
          <p:cNvSpPr txBox="1">
            <a:spLocks noGrp="1"/>
          </p:cNvSpPr>
          <p:nvPr>
            <p:ph type="title"/>
          </p:nvPr>
        </p:nvSpPr>
        <p:spPr>
          <a:xfrm>
            <a:off x="812239" y="-3368"/>
            <a:ext cx="113676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73" name="Google Shape;273;p48"/>
          <p:cNvSpPr txBox="1">
            <a:spLocks noGrp="1"/>
          </p:cNvSpPr>
          <p:nvPr>
            <p:ph type="body" idx="1"/>
          </p:nvPr>
        </p:nvSpPr>
        <p:spPr>
          <a:xfrm>
            <a:off x="812239" y="2021228"/>
            <a:ext cx="11367600" cy="7293300"/>
          </a:xfrm>
          <a:prstGeom prst="rect">
            <a:avLst/>
          </a:prstGeom>
          <a:noFill/>
          <a:ln>
            <a:noFill/>
          </a:ln>
        </p:spPr>
        <p:txBody>
          <a:bodyPr spcFirstLastPara="1" wrap="square" lIns="50800" tIns="50800" rIns="50800" bIns="50800" anchor="ctr" anchorCtr="0">
            <a:noAutofit/>
          </a:bodyPr>
          <a:lstStyle>
            <a:lvl1pPr marL="457200" lvl="0" indent="-457200" algn="l" rtl="0">
              <a:lnSpc>
                <a:spcPct val="100000"/>
              </a:lnSpc>
              <a:spcBef>
                <a:spcPts val="1600"/>
              </a:spcBef>
              <a:spcAft>
                <a:spcPts val="0"/>
              </a:spcAft>
              <a:buClr>
                <a:srgbClr val="000000"/>
              </a:buClr>
              <a:buSzPts val="3600"/>
              <a:buFont typeface="Arial"/>
              <a:buChar char="•"/>
              <a:defRPr>
                <a:latin typeface="Arial"/>
                <a:ea typeface="Arial"/>
                <a:cs typeface="Arial"/>
                <a:sym typeface="Arial"/>
              </a:defRPr>
            </a:lvl1pPr>
            <a:lvl2pPr marL="914400" lvl="1" indent="-406400" algn="l" rtl="0">
              <a:lnSpc>
                <a:spcPct val="100000"/>
              </a:lnSpc>
              <a:spcBef>
                <a:spcPts val="1600"/>
              </a:spcBef>
              <a:spcAft>
                <a:spcPts val="0"/>
              </a:spcAft>
              <a:buClr>
                <a:srgbClr val="000000"/>
              </a:buClr>
              <a:buSzPts val="2800"/>
              <a:buFont typeface="Arial"/>
              <a:buChar char="•"/>
              <a:defRPr sz="2800">
                <a:latin typeface="Arial"/>
                <a:ea typeface="Arial"/>
                <a:cs typeface="Arial"/>
                <a:sym typeface="Arial"/>
              </a:defRPr>
            </a:lvl2pPr>
            <a:lvl3pPr marL="1371600" lvl="2" indent="-406400" algn="l" rtl="0">
              <a:lnSpc>
                <a:spcPct val="100000"/>
              </a:lnSpc>
              <a:spcBef>
                <a:spcPts val="1600"/>
              </a:spcBef>
              <a:spcAft>
                <a:spcPts val="0"/>
              </a:spcAft>
              <a:buClr>
                <a:srgbClr val="E02000"/>
              </a:buClr>
              <a:buSzPts val="2800"/>
              <a:buFont typeface="Arial"/>
              <a:buChar char="•"/>
              <a:defRPr sz="28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42900" algn="l" rtl="0">
              <a:lnSpc>
                <a:spcPct val="100000"/>
              </a:lnSpc>
              <a:spcBef>
                <a:spcPts val="1600"/>
              </a:spcBef>
              <a:spcAft>
                <a:spcPts val="0"/>
              </a:spcAft>
              <a:buClr>
                <a:srgbClr val="000000"/>
              </a:buClr>
              <a:buSzPts val="1800"/>
              <a:buChar char="•"/>
              <a:defRPr/>
            </a:lvl6pPr>
            <a:lvl7pPr marL="3200400" lvl="6" indent="-342900" algn="l" rtl="0">
              <a:lnSpc>
                <a:spcPct val="100000"/>
              </a:lnSpc>
              <a:spcBef>
                <a:spcPts val="1600"/>
              </a:spcBef>
              <a:spcAft>
                <a:spcPts val="0"/>
              </a:spcAft>
              <a:buClr>
                <a:srgbClr val="000000"/>
              </a:buClr>
              <a:buSzPts val="1800"/>
              <a:buChar char="•"/>
              <a:defRPr/>
            </a:lvl7pPr>
            <a:lvl8pPr marL="3657600" lvl="7" indent="-342900" algn="l" rtl="0">
              <a:lnSpc>
                <a:spcPct val="100000"/>
              </a:lnSpc>
              <a:spcBef>
                <a:spcPts val="1600"/>
              </a:spcBef>
              <a:spcAft>
                <a:spcPts val="0"/>
              </a:spcAft>
              <a:buClr>
                <a:srgbClr val="000000"/>
              </a:buClr>
              <a:buSzPts val="1800"/>
              <a:buChar char="•"/>
              <a:defRPr/>
            </a:lvl8pPr>
            <a:lvl9pPr marL="4114800" lvl="8" indent="-342900" algn="l" rtl="0">
              <a:lnSpc>
                <a:spcPct val="100000"/>
              </a:lnSpc>
              <a:spcBef>
                <a:spcPts val="1600"/>
              </a:spcBef>
              <a:spcAft>
                <a:spcPts val="0"/>
              </a:spcAft>
              <a:buClr>
                <a:srgbClr val="000000"/>
              </a:buClr>
              <a:buSzPts val="1800"/>
              <a:buChar char="•"/>
              <a:defRPr/>
            </a:lvl9pPr>
          </a:lstStyle>
          <a:p>
            <a:endParaRPr/>
          </a:p>
        </p:txBody>
      </p:sp>
      <p:sp>
        <p:nvSpPr>
          <p:cNvPr id="274" name="Google Shape;274;p48"/>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5" name="Google Shape;275;p48"/>
          <p:cNvSpPr txBox="1">
            <a:spLocks noGrp="1"/>
          </p:cNvSpPr>
          <p:nvPr>
            <p:ph type="sldNum" idx="12"/>
          </p:nvPr>
        </p:nvSpPr>
        <p:spPr>
          <a:xfrm>
            <a:off x="12211200"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276"/>
        <p:cNvGrpSpPr/>
        <p:nvPr/>
      </p:nvGrpSpPr>
      <p:grpSpPr>
        <a:xfrm>
          <a:off x="0" y="0"/>
          <a:ext cx="0" cy="0"/>
          <a:chOff x="0" y="0"/>
          <a:chExt cx="0" cy="0"/>
        </a:xfrm>
      </p:grpSpPr>
      <p:sp>
        <p:nvSpPr>
          <p:cNvPr id="277" name="Google Shape;277;p4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8" name="Google Shape;278;p49"/>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79" name="Google Shape;279;p4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80" name="Google Shape;280;p49"/>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8" name="Google Shape;38;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39" name="Google Shape;39;p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 name="Google Shape;40;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1" name="Google Shape;41;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42"/>
        <p:cNvGrpSpPr/>
        <p:nvPr/>
      </p:nvGrpSpPr>
      <p:grpSpPr>
        <a:xfrm>
          <a:off x="0" y="0"/>
          <a:ext cx="0" cy="0"/>
          <a:chOff x="0" y="0"/>
          <a:chExt cx="0" cy="0"/>
        </a:xfrm>
      </p:grpSpPr>
      <p:sp>
        <p:nvSpPr>
          <p:cNvPr id="43" name="Google Shape;43;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4" name="Google Shape;44;p7"/>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5" name="Google Shape;45;p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46" name="Google Shape;46;p7"/>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49" name="Google Shape;49;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0" name="Google Shape;50;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1" name="Google Shape;51;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55" name="Google Shape;55;p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6" name="Google Shape;56;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7" name="Google Shape;57;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59"/>
        <p:cNvGrpSpPr/>
        <p:nvPr/>
      </p:nvGrpSpPr>
      <p:grpSpPr>
        <a:xfrm>
          <a:off x="0" y="0"/>
          <a:ext cx="0" cy="0"/>
          <a:chOff x="0" y="0"/>
          <a:chExt cx="0" cy="0"/>
        </a:xfrm>
      </p:grpSpPr>
      <p:sp>
        <p:nvSpPr>
          <p:cNvPr id="60" name="Google Shape;60;p1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1" name="Google Shape;61;p1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62" name="Google Shape;62;p1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63" name="Google Shape;63;p1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 name="Google Shape;64;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78" name="Google Shape;78;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9" name="Google Shape;79;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80" name="Google Shape;80;p13"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81" name="Google Shape;81;p13"/>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2" name="Google Shape;82;p13"/>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147" name="Google Shape;147;p2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8" name="Google Shape;148;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149" name="Google Shape;149;p2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0" name="Google Shape;150;p2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hyperlink" Target="https://www.e-typing.ne.j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7.png"/><Relationship Id="rId4" Type="http://schemas.openxmlformats.org/officeDocument/2006/relationships/hyperlink" Target="https://cutt.ly/GwhH5O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utt.ly/GwhH5Or" TargetMode="External"/><Relationship Id="rId2" Type="http://schemas.openxmlformats.org/officeDocument/2006/relationships/notesSlide" Target="../notesSlides/notesSlide12.xml"/><Relationship Id="rId1" Type="http://schemas.openxmlformats.org/officeDocument/2006/relationships/slideLayout" Target="../slideLayouts/slideLayout28.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pearId=magic-pear-metadata-identifier"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E2ODYwMDMyNl8wXzUzNyIsImNvbnRlbnRJbnN0YW5jZUlkIjoiMVVMTVVxQXJQSWExRW1qdUVUTndRbXNNZ2NrVEdHOUR0R3ZMdUJCdVBrLXcvM2YyYmUwNmYtMGE2NS00YmM0LWI0NzAtYWVkZjk2ZjQ1ZWNkIn0=pearId=magic-pear-metadata-identifier"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jM1OThjMDIwY18wXzE5IiwiY29udGVudEluc3RhbmNlSWQiOiIxVUxNVXFBclBJYTFFbWp1RVROd1Ftc01nY2tUR0c5RHRHdkx1QkJ1UGstdy9lNGNhMjc5YS02ODM1LTRmNmUtODllNy00MjI5NGRlYTNlNTQifQ==pearId=magic-pear-metadata-identifier"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6.jp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FmMDBmZTg5OF8wXzAiLCJjb250ZW50SW5zdGFuY2VJZCI6IjFVTE1VcUFyUElhMUVtanVFVE53UW1zTWdja1RHRzlEdEd2THVCQnVQay13LzcxMjZkMTlhLTRkZDYtNGVmYi04NDQ3LTJhM2IxNTMyOWUwZSJ9pearId=magic-pear-metadata-identifier" TargetMode="Externa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7.jp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jM1OThjMDIwY18wXzM4IiwiY29udGVudEluc3RhbmNlSWQiOiIxVUxNVXFBclBJYTFFbWp1RVROd1Ftc01nY2tUR0c5RHRHdkx1QkJ1UGstdy8wODg0ZWYzNy1mNzM2LTQ3YWQtYWQ3Ny1jNjNjMzkyMWY1NWUifQ==pearId=magic-pear-metadata-identifier"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18.jp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jM1OThjMDIwY18wXzc0IiwiY29udGVudEluc3RhbmNlSWQiOiIxVUxNVXFBclBJYTFFbWp1RVROd1Ftc01nY2tUR0c5RHRHdkx1QkJ1UGstdy8zYjgwODRiMy1jZWRmLTQ2NDQtYTU0Ny04Yzg3MzExNjc5MDMifQ==pearId=magic-pear-metadata-identifier" TargetMode="Externa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19.jp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FmMDBmZTg5OF8wXzE4IiwiY29udGVudEluc3RhbmNlSWQiOiIxVUxNVXFBclBJYTFFbWp1RVROd1Ftc01nY2tUR0c5RHRHdkx1QkJ1UGstdy85MTY1MGUxNi0zZWE3LTRkNDEtOTJkOS04MmNlYmYyMmQ5NjgifQ==pearId=magic-pear-metadata-identifier" TargetMode="Externa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20.jp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FmMDBmZTg5OF8wXzE4IiwiY29udGVudEluc3RhbmNlSWQiOiIxVUxNVXFBclBJYTFFbWp1RVROd1Ftc01nY2tUR0c5RHRHdkx1QkJ1UGstdy85MTY1MGUxNi0zZWE3LTRkNDEtOTJkOS04MmNlYmYyMmQ5NjgifQ==pearId=magic-pear-metadata-identifier" TargetMode="Externa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FmMDBmZTg5OF8wXzE4IiwiY29udGVudEluc3RhbmNlSWQiOiIxVUxNVXFBclBJYTFFbWp1RVROd1Ftc01nY2tUR0c5RHRHdkx1QkJ1UGstdy85MTY1MGUxNi0zZWE3LTRkNDEtOTJkOS04MmNlYmYyMmQ5NjgifQ==pearId=magic-pear-metadata-identifier" TargetMode="Externa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hyperlink" Target="https://miro.com/app/board/uXjVO9R43RY=/"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hyperlink" Target="https://miro.com/app/board/uXjVO9R43RY=/"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hyperlink" Target="http://drive.google.com/file/d/1Y9pEtby9YkLpYINxt8UBLcicEZvX_JC-/view" TargetMode="External"/><Relationship Id="rId2" Type="http://schemas.openxmlformats.org/officeDocument/2006/relationships/notesSlide" Target="../notesSlides/notesSlide49.xml"/><Relationship Id="rId1" Type="http://schemas.openxmlformats.org/officeDocument/2006/relationships/slideLayout" Target="../slideLayouts/slideLayout45.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hyperlink" Target="http://drive.google.com/file/d/15Kx6MOgdRQ2eduSVnunolDhmGeziLekX/view" TargetMode="External"/><Relationship Id="rId2" Type="http://schemas.openxmlformats.org/officeDocument/2006/relationships/notesSlide" Target="../notesSlides/notesSlide50.xml"/><Relationship Id="rId1" Type="http://schemas.openxmlformats.org/officeDocument/2006/relationships/slideLayout" Target="../slideLayouts/slideLayout45.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32.xml"/><Relationship Id="rId4" Type="http://schemas.openxmlformats.org/officeDocument/2006/relationships/image" Target="../media/image31.jp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hyperlink" Target="https://docs.google.com/spreadsheets/d/1XEULZ3EALK8htTw_k4wQU5IyDskXrTXfr1m7A0VGWTY/edit#gid=914591903"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0"/>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IT日本語2</a:t>
            </a:r>
            <a:endParaRPr>
              <a:solidFill>
                <a:schemeClr val="accent5"/>
              </a:solidFill>
            </a:endParaRPr>
          </a:p>
        </p:txBody>
      </p:sp>
      <p:sp>
        <p:nvSpPr>
          <p:cNvPr id="286" name="Google Shape;286;p50"/>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b="1"/>
              <a:t>9.2_コンピュータウイルス(1)</a:t>
            </a:r>
            <a:endParaRPr b="1"/>
          </a:p>
        </p:txBody>
      </p:sp>
      <p:sp>
        <p:nvSpPr>
          <p:cNvPr id="287" name="Google Shape;287;p50"/>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59"/>
          <p:cNvPicPr preferRelativeResize="0"/>
          <p:nvPr/>
        </p:nvPicPr>
        <p:blipFill>
          <a:blip r:embed="rId3">
            <a:alphaModFix/>
          </a:blip>
          <a:stretch>
            <a:fillRect/>
          </a:stretch>
        </p:blipFill>
        <p:spPr>
          <a:xfrm>
            <a:off x="7796098" y="3531300"/>
            <a:ext cx="5085775" cy="4185225"/>
          </a:xfrm>
          <a:prstGeom prst="rect">
            <a:avLst/>
          </a:prstGeom>
          <a:noFill/>
          <a:ln>
            <a:noFill/>
          </a:ln>
        </p:spPr>
      </p:pic>
      <p:sp>
        <p:nvSpPr>
          <p:cNvPr id="347" name="Google Shape;347;p59"/>
          <p:cNvSpPr txBox="1">
            <a:spLocks noGrp="1"/>
          </p:cNvSpPr>
          <p:nvPr>
            <p:ph type="body" idx="1"/>
          </p:nvPr>
        </p:nvSpPr>
        <p:spPr>
          <a:xfrm>
            <a:off x="607300" y="2330975"/>
            <a:ext cx="12397500" cy="6881700"/>
          </a:xfrm>
          <a:prstGeom prst="rect">
            <a:avLst/>
          </a:prstGeom>
          <a:noFill/>
          <a:ln>
            <a:noFill/>
          </a:ln>
        </p:spPr>
        <p:txBody>
          <a:bodyPr spcFirstLastPara="1" wrap="square" lIns="50800" tIns="50800" rIns="50800" bIns="50800" anchor="t" anchorCtr="0">
            <a:noAutofit/>
          </a:bodyPr>
          <a:lstStyle/>
          <a:p>
            <a:pPr marL="0" lvl="0" indent="0" algn="l" rtl="0">
              <a:lnSpc>
                <a:spcPct val="130000"/>
              </a:lnSpc>
              <a:spcBef>
                <a:spcPts val="0"/>
              </a:spcBef>
              <a:spcAft>
                <a:spcPts val="0"/>
              </a:spcAft>
              <a:buClr>
                <a:srgbClr val="000000"/>
              </a:buClr>
              <a:buSzPts val="3200"/>
              <a:buFont typeface="Arial"/>
              <a:buNone/>
            </a:pPr>
            <a:r>
              <a:rPr lang="en-US">
                <a:latin typeface="Arial"/>
                <a:ea typeface="Arial"/>
                <a:cs typeface="Arial"/>
                <a:sym typeface="Arial"/>
              </a:rPr>
              <a:t>最初に10分間タイピングを練習しましょう</a:t>
            </a:r>
            <a:endParaRPr/>
          </a:p>
        </p:txBody>
      </p:sp>
      <p:sp>
        <p:nvSpPr>
          <p:cNvPr id="348" name="Google Shape;348;p5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49" name="Google Shape;349;p59"/>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pic>
        <p:nvPicPr>
          <p:cNvPr id="350" name="Google Shape;350;p59" descr="スクリーンショット 2019-06-07 14.51.21.png"/>
          <p:cNvPicPr preferRelativeResize="0"/>
          <p:nvPr/>
        </p:nvPicPr>
        <p:blipFill rotWithShape="1">
          <a:blip r:embed="rId4">
            <a:alphaModFix/>
          </a:blip>
          <a:srcRect l="15175"/>
          <a:stretch/>
        </p:blipFill>
        <p:spPr>
          <a:xfrm>
            <a:off x="772574" y="3457376"/>
            <a:ext cx="5613891" cy="4185236"/>
          </a:xfrm>
          <a:prstGeom prst="rect">
            <a:avLst/>
          </a:prstGeom>
          <a:noFill/>
          <a:ln>
            <a:noFill/>
          </a:ln>
        </p:spPr>
      </p:pic>
      <p:sp>
        <p:nvSpPr>
          <p:cNvPr id="351" name="Google Shape;351;p59"/>
          <p:cNvSpPr/>
          <p:nvPr/>
        </p:nvSpPr>
        <p:spPr>
          <a:xfrm>
            <a:off x="4209335" y="5423746"/>
            <a:ext cx="2127300" cy="22719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52" name="Google Shape;352;p59"/>
          <p:cNvSpPr/>
          <p:nvPr/>
        </p:nvSpPr>
        <p:spPr>
          <a:xfrm>
            <a:off x="1587446" y="3706680"/>
            <a:ext cx="2882700" cy="1423200"/>
          </a:xfrm>
          <a:prstGeom prst="wedgeEllipseCallout">
            <a:avLst>
              <a:gd name="adj1" fmla="val 53364"/>
              <a:gd name="adj2" fmla="val 65033"/>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rPr>
              <a:t>「</a:t>
            </a:r>
            <a:r>
              <a:rPr lang="en-US" sz="2000" b="1">
                <a:solidFill>
                  <a:srgbClr val="FFFFFF"/>
                </a:solidFill>
              </a:rPr>
              <a:t>スポーツ</a:t>
            </a:r>
            <a:r>
              <a:rPr lang="en-US" sz="2000" b="1" i="0" u="none" strike="noStrike" cap="none">
                <a:solidFill>
                  <a:srgbClr val="FFFFFF"/>
                </a:solidFill>
              </a:rPr>
              <a:t>」</a:t>
            </a:r>
            <a:r>
              <a:rPr lang="en-US" sz="2000">
                <a:solidFill>
                  <a:srgbClr val="FFFFFF"/>
                </a:solidFill>
              </a:rPr>
              <a:t>を</a:t>
            </a:r>
            <a:endParaRPr/>
          </a:p>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クリック</a:t>
            </a:r>
            <a:endParaRPr/>
          </a:p>
        </p:txBody>
      </p:sp>
      <p:sp>
        <p:nvSpPr>
          <p:cNvPr id="353" name="Google Shape;353;p59"/>
          <p:cNvSpPr/>
          <p:nvPr/>
        </p:nvSpPr>
        <p:spPr>
          <a:xfrm>
            <a:off x="6547789" y="4673600"/>
            <a:ext cx="1248300" cy="2159100"/>
          </a:xfrm>
          <a:prstGeom prst="rightArrow">
            <a:avLst>
              <a:gd name="adj1" fmla="val 32000"/>
              <a:gd name="adj2" fmla="val 64000"/>
            </a:avLst>
          </a:prstGeom>
          <a:blipFill rotWithShape="1">
            <a:blip r:embed="rId5">
              <a:alphaModFix/>
            </a:blip>
            <a:stretch>
              <a:fillRect/>
            </a:stretch>
          </a:blip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54" name="Google Shape;354;p59"/>
          <p:cNvSpPr/>
          <p:nvPr/>
        </p:nvSpPr>
        <p:spPr>
          <a:xfrm>
            <a:off x="8343675" y="5197475"/>
            <a:ext cx="3200700" cy="1423200"/>
          </a:xfrm>
          <a:prstGeom prst="wedgeEllipseCallout">
            <a:avLst>
              <a:gd name="adj1" fmla="val -3954"/>
              <a:gd name="adj2" fmla="val -71912"/>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rPr>
              <a:t>「</a:t>
            </a:r>
            <a:r>
              <a:rPr lang="en-US" sz="2000" b="1">
                <a:solidFill>
                  <a:srgbClr val="FFFFFF"/>
                </a:solidFill>
              </a:rPr>
              <a:t>スポーツ名言」</a:t>
            </a:r>
            <a:r>
              <a:rPr lang="en-US" sz="2000" b="0" i="0" u="none" strike="noStrike" cap="none">
                <a:solidFill>
                  <a:srgbClr val="FFFFFF"/>
                </a:solidFill>
                <a:latin typeface="Arial"/>
                <a:ea typeface="Arial"/>
                <a:cs typeface="Arial"/>
                <a:sym typeface="Arial"/>
              </a:rPr>
              <a:t>を</a:t>
            </a:r>
            <a:r>
              <a:rPr lang="en-US" sz="2000">
                <a:solidFill>
                  <a:srgbClr val="FFFFFF"/>
                </a:solidFill>
              </a:rPr>
              <a:t>　</a:t>
            </a:r>
            <a:r>
              <a:rPr lang="en-US" sz="2000" b="0" i="0" u="none" strike="noStrike" cap="none">
                <a:solidFill>
                  <a:srgbClr val="FFFFFF"/>
                </a:solidFill>
                <a:latin typeface="Arial"/>
                <a:ea typeface="Arial"/>
                <a:cs typeface="Arial"/>
                <a:sym typeface="Arial"/>
              </a:rPr>
              <a:t>クリック</a:t>
            </a:r>
            <a:endParaRPr/>
          </a:p>
        </p:txBody>
      </p:sp>
      <p:sp>
        <p:nvSpPr>
          <p:cNvPr id="355" name="Google Shape;355;p59"/>
          <p:cNvSpPr txBox="1"/>
          <p:nvPr/>
        </p:nvSpPr>
        <p:spPr>
          <a:xfrm>
            <a:off x="2734600" y="8472856"/>
            <a:ext cx="6889500" cy="843900"/>
          </a:xfrm>
          <a:prstGeom prst="rect">
            <a:avLst/>
          </a:prstGeom>
          <a:noFill/>
          <a:ln w="9525" cap="flat" cmpd="sng">
            <a:solidFill>
              <a:srgbClr val="000000"/>
            </a:solidFill>
            <a:prstDash val="dot"/>
            <a:miter lim="400000"/>
            <a:headEnd type="none" w="sm" len="sm"/>
            <a:tailEnd type="none" w="sm" len="sm"/>
          </a:ln>
        </p:spPr>
        <p:txBody>
          <a:bodyPr spcFirstLastPara="1" wrap="square" lIns="50800" tIns="50800" rIns="50800" bIns="50800" anchor="ctr" anchorCtr="0">
            <a:noAutofit/>
          </a:bodyPr>
          <a:lstStyle/>
          <a:p>
            <a:pPr marL="0" marR="0" lvl="2" indent="0" algn="ctr" rtl="0">
              <a:lnSpc>
                <a:spcPct val="100000"/>
              </a:lnSpc>
              <a:spcBef>
                <a:spcPts val="0"/>
              </a:spcBef>
              <a:spcAft>
                <a:spcPts val="0"/>
              </a:spcAft>
              <a:buClr>
                <a:srgbClr val="000000"/>
              </a:buClr>
              <a:buSzPts val="2800"/>
              <a:buFont typeface="Arial"/>
              <a:buNone/>
            </a:pPr>
            <a:r>
              <a:rPr lang="en-US" sz="28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https://www.e-typing.ne.jp/</a:t>
            </a:r>
            <a:endParaRPr/>
          </a:p>
        </p:txBody>
      </p:sp>
      <p:sp>
        <p:nvSpPr>
          <p:cNvPr id="356" name="Google Shape;356;p59"/>
          <p:cNvSpPr/>
          <p:nvPr/>
        </p:nvSpPr>
        <p:spPr>
          <a:xfrm>
            <a:off x="7796100" y="3531300"/>
            <a:ext cx="2531400" cy="11730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60"/>
          <p:cNvPicPr preferRelativeResize="0"/>
          <p:nvPr/>
        </p:nvPicPr>
        <p:blipFill>
          <a:blip r:embed="rId3">
            <a:alphaModFix/>
          </a:blip>
          <a:stretch>
            <a:fillRect/>
          </a:stretch>
        </p:blipFill>
        <p:spPr>
          <a:xfrm>
            <a:off x="2322325" y="2347125"/>
            <a:ext cx="8334700" cy="6837199"/>
          </a:xfrm>
          <a:prstGeom prst="rect">
            <a:avLst/>
          </a:prstGeom>
          <a:noFill/>
          <a:ln w="9525" cap="flat" cmpd="sng">
            <a:solidFill>
              <a:schemeClr val="dk2"/>
            </a:solidFill>
            <a:prstDash val="solid"/>
            <a:round/>
            <a:headEnd type="none" w="sm" len="sm"/>
            <a:tailEnd type="none" w="sm" len="sm"/>
          </a:ln>
        </p:spPr>
      </p:pic>
      <p:sp>
        <p:nvSpPr>
          <p:cNvPr id="362" name="Google Shape;362;p6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63" name="Google Shape;363;p60"/>
          <p:cNvSpPr txBox="1"/>
          <p:nvPr/>
        </p:nvSpPr>
        <p:spPr>
          <a:xfrm>
            <a:off x="3816503" y="75752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endParaRPr/>
          </a:p>
        </p:txBody>
      </p:sp>
      <p:sp>
        <p:nvSpPr>
          <p:cNvPr id="364" name="Google Shape;364;p60"/>
          <p:cNvSpPr txBox="1"/>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11</a:t>
            </a:fld>
            <a:endParaRPr/>
          </a:p>
        </p:txBody>
      </p:sp>
      <p:sp>
        <p:nvSpPr>
          <p:cNvPr id="365" name="Google Shape;365;p60"/>
          <p:cNvSpPr/>
          <p:nvPr/>
        </p:nvSpPr>
        <p:spPr>
          <a:xfrm>
            <a:off x="2504376" y="8367725"/>
            <a:ext cx="2296200" cy="816600"/>
          </a:xfrm>
          <a:prstGeom prst="rect">
            <a:avLst/>
          </a:prstGeom>
          <a:noFill/>
          <a:ln w="635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60"/>
          <p:cNvSpPr/>
          <p:nvPr/>
        </p:nvSpPr>
        <p:spPr>
          <a:xfrm>
            <a:off x="323601" y="6545400"/>
            <a:ext cx="3905400" cy="1423200"/>
          </a:xfrm>
          <a:prstGeom prst="wedgeEllipseCallout">
            <a:avLst>
              <a:gd name="adj1" fmla="val 42198"/>
              <a:gd name="adj2" fmla="val 71016"/>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「ローマ表示（R）」をOFFにしてください</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結果</a:t>
            </a:r>
            <a:r>
              <a:rPr lang="en-US"/>
              <a:t>保存</a:t>
            </a:r>
            <a:r>
              <a:rPr lang="en-US">
                <a:solidFill>
                  <a:srgbClr val="C63024"/>
                </a:solidFill>
                <a:latin typeface="Arial"/>
                <a:ea typeface="Arial"/>
                <a:cs typeface="Arial"/>
                <a:sym typeface="Arial"/>
              </a:rPr>
              <a:t> -</a:t>
            </a:r>
            <a:endParaRPr/>
          </a:p>
        </p:txBody>
      </p:sp>
      <p:sp>
        <p:nvSpPr>
          <p:cNvPr id="372" name="Google Shape;372;p61"/>
          <p:cNvSpPr txBox="1"/>
          <p:nvPr/>
        </p:nvSpPr>
        <p:spPr>
          <a:xfrm>
            <a:off x="3892266" y="76540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endParaRPr/>
          </a:p>
        </p:txBody>
      </p:sp>
      <p:sp>
        <p:nvSpPr>
          <p:cNvPr id="373" name="Google Shape;373;p61"/>
          <p:cNvSpPr txBox="1"/>
          <p:nvPr/>
        </p:nvSpPr>
        <p:spPr>
          <a:xfrm>
            <a:off x="12295450" y="9114950"/>
            <a:ext cx="534300" cy="3627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12</a:t>
            </a:fld>
            <a:endParaRPr/>
          </a:p>
        </p:txBody>
      </p:sp>
      <p:sp>
        <p:nvSpPr>
          <p:cNvPr id="374" name="Google Shape;374;p61"/>
          <p:cNvSpPr txBox="1">
            <a:spLocks noGrp="1"/>
          </p:cNvSpPr>
          <p:nvPr>
            <p:ph type="body" idx="1"/>
          </p:nvPr>
        </p:nvSpPr>
        <p:spPr>
          <a:xfrm>
            <a:off x="500647" y="2467487"/>
            <a:ext cx="12329100" cy="16137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0"/>
              </a:spcAft>
              <a:buClr>
                <a:srgbClr val="000000"/>
              </a:buClr>
              <a:buSzPts val="2300"/>
              <a:buFont typeface="Arial"/>
              <a:buNone/>
            </a:pPr>
            <a:r>
              <a:rPr lang="en-US" sz="3000">
                <a:latin typeface="Arial"/>
                <a:ea typeface="Arial"/>
                <a:cs typeface="Arial"/>
                <a:sym typeface="Arial"/>
              </a:rPr>
              <a:t>・結果画面のキャプチャーを撮って、</a:t>
            </a:r>
            <a:r>
              <a:rPr lang="en-US" sz="3000"/>
              <a:t>作成した自分用</a:t>
            </a:r>
            <a:r>
              <a:rPr lang="en-US" sz="3000">
                <a:latin typeface="Arial"/>
                <a:ea typeface="Arial"/>
                <a:cs typeface="Arial"/>
                <a:sym typeface="Arial"/>
              </a:rPr>
              <a:t>のフォルダに</a:t>
            </a:r>
            <a:br>
              <a:rPr lang="en-US" sz="3000">
                <a:latin typeface="Arial"/>
                <a:ea typeface="Arial"/>
                <a:cs typeface="Arial"/>
                <a:sym typeface="Arial"/>
              </a:rPr>
            </a:br>
            <a:r>
              <a:rPr lang="en-US" sz="3000">
                <a:latin typeface="Arial"/>
                <a:ea typeface="Arial"/>
                <a:cs typeface="Arial"/>
                <a:sym typeface="Arial"/>
              </a:rPr>
              <a:t>　</a:t>
            </a:r>
            <a:r>
              <a:rPr lang="en-US" sz="3000"/>
              <a:t>入って</a:t>
            </a:r>
            <a:r>
              <a:rPr lang="en-US" sz="3000">
                <a:latin typeface="Arial"/>
                <a:ea typeface="Arial"/>
                <a:cs typeface="Arial"/>
                <a:sym typeface="Arial"/>
              </a:rPr>
              <a:t>ください</a:t>
            </a:r>
            <a:r>
              <a:rPr lang="en-US" sz="3000"/>
              <a:t>。</a:t>
            </a:r>
            <a:endParaRPr sz="3000"/>
          </a:p>
          <a:p>
            <a:pPr marL="0" lvl="0" indent="0" algn="l" rtl="0">
              <a:lnSpc>
                <a:spcPct val="115000"/>
              </a:lnSpc>
              <a:spcBef>
                <a:spcPts val="2000"/>
              </a:spcBef>
              <a:spcAft>
                <a:spcPts val="0"/>
              </a:spcAft>
              <a:buClr>
                <a:srgbClr val="000000"/>
              </a:buClr>
              <a:buSzPts val="2300"/>
              <a:buFont typeface="Arial"/>
              <a:buNone/>
            </a:pPr>
            <a:r>
              <a:rPr lang="en-US" sz="3000">
                <a:latin typeface="Arial"/>
                <a:ea typeface="Arial"/>
                <a:cs typeface="Arial"/>
                <a:sym typeface="Arial"/>
              </a:rPr>
              <a:t>・</a:t>
            </a:r>
            <a:r>
              <a:rPr lang="en-US" sz="3000"/>
              <a:t>「</a:t>
            </a:r>
            <a:r>
              <a:rPr lang="en-US" sz="3000">
                <a:solidFill>
                  <a:schemeClr val="accent5"/>
                </a:solidFill>
              </a:rPr>
              <a:t>タイピング結果</a:t>
            </a:r>
            <a:r>
              <a:rPr lang="en-US" sz="3000"/>
              <a:t>」という子フォルダ</a:t>
            </a:r>
            <a:r>
              <a:rPr lang="en-US" sz="3000">
                <a:latin typeface="Arial"/>
                <a:ea typeface="Arial"/>
                <a:cs typeface="Arial"/>
                <a:sym typeface="Arial"/>
              </a:rPr>
              <a:t>を</a:t>
            </a:r>
            <a:r>
              <a:rPr lang="en-US" sz="3000"/>
              <a:t>作成して、</a:t>
            </a:r>
            <a:r>
              <a:rPr lang="en-US" sz="3000">
                <a:solidFill>
                  <a:schemeClr val="accent5"/>
                </a:solidFill>
                <a:latin typeface="Arial"/>
                <a:ea typeface="Arial"/>
                <a:cs typeface="Arial"/>
                <a:sym typeface="Arial"/>
              </a:rPr>
              <a:t>本日の日付</a:t>
            </a:r>
            <a:r>
              <a:rPr lang="en-US" sz="3000">
                <a:latin typeface="Arial"/>
                <a:ea typeface="Arial"/>
                <a:cs typeface="Arial"/>
                <a:sym typeface="Arial"/>
              </a:rPr>
              <a:t>に</a:t>
            </a:r>
            <a:br>
              <a:rPr lang="en-US" sz="3000">
                <a:latin typeface="Arial"/>
                <a:ea typeface="Arial"/>
                <a:cs typeface="Arial"/>
                <a:sym typeface="Arial"/>
              </a:rPr>
            </a:br>
            <a:r>
              <a:rPr lang="en-US" sz="3000">
                <a:latin typeface="Arial"/>
                <a:ea typeface="Arial"/>
                <a:cs typeface="Arial"/>
                <a:sym typeface="Arial"/>
              </a:rPr>
              <a:t>　したキャプチャを入れてください。</a:t>
            </a:r>
            <a:endParaRPr sz="3000"/>
          </a:p>
        </p:txBody>
      </p:sp>
      <p:pic>
        <p:nvPicPr>
          <p:cNvPr id="375" name="Google Shape;375;p61"/>
          <p:cNvPicPr preferRelativeResize="0"/>
          <p:nvPr/>
        </p:nvPicPr>
        <p:blipFill>
          <a:blip r:embed="rId4">
            <a:alphaModFix/>
          </a:blip>
          <a:stretch>
            <a:fillRect/>
          </a:stretch>
        </p:blipFill>
        <p:spPr>
          <a:xfrm>
            <a:off x="576413" y="5288075"/>
            <a:ext cx="5683350" cy="3624476"/>
          </a:xfrm>
          <a:prstGeom prst="rect">
            <a:avLst/>
          </a:prstGeom>
          <a:noFill/>
          <a:ln w="9525" cap="flat" cmpd="sng">
            <a:solidFill>
              <a:schemeClr val="dk1"/>
            </a:solidFill>
            <a:prstDash val="solid"/>
            <a:round/>
            <a:headEnd type="none" w="sm" len="sm"/>
            <a:tailEnd type="none" w="sm" len="sm"/>
          </a:ln>
        </p:spPr>
      </p:pic>
      <p:sp>
        <p:nvSpPr>
          <p:cNvPr id="376" name="Google Shape;376;p61"/>
          <p:cNvSpPr/>
          <p:nvPr/>
        </p:nvSpPr>
        <p:spPr>
          <a:xfrm>
            <a:off x="668763" y="7034400"/>
            <a:ext cx="3378300" cy="4692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7" name="Google Shape;377;p61" descr="スクリーンショット 2021-01-20 14.19.23.png"/>
          <p:cNvPicPr preferRelativeResize="0"/>
          <p:nvPr/>
        </p:nvPicPr>
        <p:blipFill rotWithShape="1">
          <a:blip r:embed="rId5">
            <a:alphaModFix/>
          </a:blip>
          <a:srcRect r="47249" b="47922"/>
          <a:stretch/>
        </p:blipFill>
        <p:spPr>
          <a:xfrm>
            <a:off x="6820363" y="5246863"/>
            <a:ext cx="5607950" cy="3697551"/>
          </a:xfrm>
          <a:prstGeom prst="rect">
            <a:avLst/>
          </a:prstGeom>
          <a:noFill/>
          <a:ln w="9525" cap="flat" cmpd="sng">
            <a:solidFill>
              <a:srgbClr val="000000"/>
            </a:solidFill>
            <a:prstDash val="solid"/>
            <a:miter lim="400000"/>
            <a:headEnd type="none" w="sm" len="sm"/>
            <a:tailEnd type="none" w="sm" len="sm"/>
          </a:ln>
        </p:spPr>
      </p:pic>
      <p:sp>
        <p:nvSpPr>
          <p:cNvPr id="378" name="Google Shape;378;p61"/>
          <p:cNvSpPr/>
          <p:nvPr/>
        </p:nvSpPr>
        <p:spPr>
          <a:xfrm>
            <a:off x="6913138" y="5319950"/>
            <a:ext cx="3703500" cy="1134000"/>
          </a:xfrm>
          <a:prstGeom prst="wedgeEllipseCallout">
            <a:avLst>
              <a:gd name="adj1" fmla="val 52605"/>
              <a:gd name="adj2" fmla="val 68865"/>
            </a:avLst>
          </a:prstGeom>
          <a:solidFill>
            <a:schemeClr val="accent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日付の</a:t>
            </a:r>
            <a:r>
              <a:rPr lang="en-US" sz="2000">
                <a:solidFill>
                  <a:srgbClr val="FFFFFF"/>
                </a:solidFill>
              </a:rPr>
              <a:t>フ</a:t>
            </a:r>
            <a:r>
              <a:rPr lang="en-US" sz="2000" b="0" i="0" u="none" strike="noStrike" cap="none">
                <a:solidFill>
                  <a:srgbClr val="FFFFFF"/>
                </a:solidFill>
                <a:latin typeface="Arial"/>
                <a:ea typeface="Arial"/>
                <a:cs typeface="Arial"/>
                <a:sym typeface="Arial"/>
              </a:rPr>
              <a:t>ァイル</a:t>
            </a:r>
            <a:endParaRPr/>
          </a:p>
        </p:txBody>
      </p:sp>
      <p:sp>
        <p:nvSpPr>
          <p:cNvPr id="379" name="Google Shape;379;p61"/>
          <p:cNvSpPr/>
          <p:nvPr/>
        </p:nvSpPr>
        <p:spPr>
          <a:xfrm>
            <a:off x="9125988" y="6817650"/>
            <a:ext cx="3302400" cy="6909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0" name="Google Shape;380;p61"/>
          <p:cNvCxnSpPr/>
          <p:nvPr/>
        </p:nvCxnSpPr>
        <p:spPr>
          <a:xfrm>
            <a:off x="5270450" y="7245784"/>
            <a:ext cx="2615400" cy="0"/>
          </a:xfrm>
          <a:prstGeom prst="straightConnector1">
            <a:avLst/>
          </a:prstGeom>
          <a:noFill/>
          <a:ln w="38100" cap="flat" cmpd="sng">
            <a:solidFill>
              <a:schemeClr val="accent5"/>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カタカナ語</a:t>
            </a:r>
            <a:endParaRPr/>
          </a:p>
        </p:txBody>
      </p:sp>
      <p:sp>
        <p:nvSpPr>
          <p:cNvPr id="386" name="Google Shape;386;p6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C63024"/>
              </a:buClr>
              <a:buSzPts val="4800"/>
              <a:buFont typeface="Arial"/>
              <a:buNone/>
            </a:pPr>
            <a:r>
              <a:rPr lang="en-US" sz="4800"/>
              <a:t>英語をカタカナ語で</a:t>
            </a:r>
            <a:r>
              <a:rPr lang="en-US" sz="4800" b="1"/>
              <a:t>書いてみよう</a:t>
            </a:r>
            <a:endParaRPr b="1"/>
          </a:p>
        </p:txBody>
      </p:sp>
      <p:sp>
        <p:nvSpPr>
          <p:cNvPr id="392" name="Google Shape;392;p63"/>
          <p:cNvSpPr txBox="1">
            <a:spLocks noGrp="1"/>
          </p:cNvSpPr>
          <p:nvPr>
            <p:ph type="body" idx="1"/>
          </p:nvPr>
        </p:nvSpPr>
        <p:spPr>
          <a:xfrm>
            <a:off x="979550" y="2396950"/>
            <a:ext cx="11045700" cy="10572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2400"/>
              </a:spcBef>
              <a:spcAft>
                <a:spcPts val="0"/>
              </a:spcAft>
              <a:buClr>
                <a:srgbClr val="000000"/>
              </a:buClr>
              <a:buSzPts val="2800"/>
              <a:buFont typeface="Arial"/>
              <a:buNone/>
            </a:pPr>
            <a:r>
              <a:rPr lang="en-US" sz="3300"/>
              <a:t>本日の授業では、カタカナ語</a:t>
            </a:r>
            <a:r>
              <a:rPr lang="en-US" sz="3300">
                <a:latin typeface="Arial"/>
                <a:ea typeface="Arial"/>
                <a:cs typeface="Arial"/>
                <a:sym typeface="Arial"/>
              </a:rPr>
              <a:t>を</a:t>
            </a:r>
            <a:r>
              <a:rPr lang="en-US" sz="4000" b="1">
                <a:solidFill>
                  <a:srgbClr val="C63024"/>
                </a:solidFill>
              </a:rPr>
              <a:t>9個</a:t>
            </a:r>
            <a:r>
              <a:rPr lang="en-US" sz="3300"/>
              <a:t>勉強します。</a:t>
            </a:r>
            <a:endParaRPr sz="3700"/>
          </a:p>
        </p:txBody>
      </p:sp>
      <p:sp>
        <p:nvSpPr>
          <p:cNvPr id="393" name="Google Shape;393;p6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14</a:t>
            </a:fld>
            <a:endParaRPr/>
          </a:p>
        </p:txBody>
      </p:sp>
      <p:sp>
        <p:nvSpPr>
          <p:cNvPr id="394" name="Google Shape;394;p63"/>
          <p:cNvSpPr txBox="1"/>
          <p:nvPr/>
        </p:nvSpPr>
        <p:spPr>
          <a:xfrm>
            <a:off x="731900" y="4551825"/>
            <a:ext cx="7571400" cy="2279700"/>
          </a:xfrm>
          <a:prstGeom prst="rect">
            <a:avLst/>
          </a:prstGeom>
          <a:noFill/>
          <a:ln>
            <a:noFill/>
          </a:ln>
        </p:spPr>
        <p:txBody>
          <a:bodyPr spcFirstLastPara="1" wrap="square" lIns="50800" tIns="50800" rIns="50800" bIns="50800" anchor="ctr" anchorCtr="0">
            <a:noAutofit/>
          </a:bodyPr>
          <a:lstStyle/>
          <a:p>
            <a:pPr marL="228600" marR="0" lvl="0" indent="-241300" algn="l" rtl="0">
              <a:lnSpc>
                <a:spcPct val="100000"/>
              </a:lnSpc>
              <a:spcBef>
                <a:spcPts val="0"/>
              </a:spcBef>
              <a:spcAft>
                <a:spcPts val="0"/>
              </a:spcAft>
              <a:buClr>
                <a:srgbClr val="000000"/>
              </a:buClr>
              <a:buSzPts val="3100"/>
              <a:buFont typeface="Arial"/>
              <a:buAutoNum type="arabicParenR"/>
            </a:pPr>
            <a:r>
              <a:rPr lang="en-US" sz="3100"/>
              <a:t> </a:t>
            </a:r>
            <a:r>
              <a:rPr lang="en-US" sz="3100">
                <a:solidFill>
                  <a:schemeClr val="dk1"/>
                </a:solidFill>
              </a:rPr>
              <a:t>PearDeckのURLを送る</a:t>
            </a: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各自カナを書いて</a:t>
            </a:r>
            <a:r>
              <a:rPr lang="en-US" sz="3100" b="0" i="0" u="none" strike="noStrike" cap="none">
                <a:solidFill>
                  <a:srgbClr val="000000"/>
                </a:solidFill>
                <a:latin typeface="Arial"/>
                <a:ea typeface="Arial"/>
                <a:cs typeface="Arial"/>
                <a:sym typeface="Arial"/>
              </a:rPr>
              <a:t>みよう</a:t>
            </a: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先生と一緒に発音練習する</a:t>
            </a:r>
            <a:endParaRPr sz="1600"/>
          </a:p>
        </p:txBody>
      </p:sp>
      <p:pic>
        <p:nvPicPr>
          <p:cNvPr id="395" name="Google Shape;395;p63"/>
          <p:cNvPicPr preferRelativeResize="0"/>
          <p:nvPr/>
        </p:nvPicPr>
        <p:blipFill>
          <a:blip r:embed="rId3">
            <a:alphaModFix/>
          </a:blip>
          <a:stretch>
            <a:fillRect/>
          </a:stretch>
        </p:blipFill>
        <p:spPr>
          <a:xfrm>
            <a:off x="7089277" y="3927148"/>
            <a:ext cx="5001124" cy="3334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4"/>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01" name="Google Shape;401;p64"/>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Computer virus</a:t>
            </a:r>
            <a:r>
              <a:rPr lang="en-US" sz="3600"/>
              <a:t>」のカタカナ語を書いてください。</a:t>
            </a:r>
            <a:endParaRPr sz="3600"/>
          </a:p>
        </p:txBody>
      </p:sp>
      <p:sp>
        <p:nvSpPr>
          <p:cNvPr id="402" name="Google Shape;402;p64">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4"/>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1</a:t>
            </a:r>
            <a:endParaRPr sz="4800">
              <a:solidFill>
                <a:schemeClr val="lt1"/>
              </a:solidFill>
            </a:endParaRPr>
          </a:p>
        </p:txBody>
      </p:sp>
      <p:pic>
        <p:nvPicPr>
          <p:cNvPr id="404" name="Google Shape;404;p64"/>
          <p:cNvPicPr preferRelativeResize="0"/>
          <p:nvPr/>
        </p:nvPicPr>
        <p:blipFill>
          <a:blip r:embed="rId4">
            <a:alphaModFix/>
          </a:blip>
          <a:stretch>
            <a:fillRect/>
          </a:stretch>
        </p:blipFill>
        <p:spPr>
          <a:xfrm>
            <a:off x="3638712" y="2503763"/>
            <a:ext cx="5739485" cy="48190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5"/>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10" name="Google Shape;410;p65"/>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Program</a:t>
            </a:r>
            <a:r>
              <a:rPr lang="en-US" sz="3600"/>
              <a:t>」のカタカナ語を書いてください。</a:t>
            </a:r>
            <a:endParaRPr sz="3600"/>
          </a:p>
        </p:txBody>
      </p:sp>
      <p:sp>
        <p:nvSpPr>
          <p:cNvPr id="411" name="Google Shape;411;p65"/>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2</a:t>
            </a:r>
            <a:endParaRPr sz="4800">
              <a:solidFill>
                <a:schemeClr val="lt1"/>
              </a:solidFill>
            </a:endParaRPr>
          </a:p>
        </p:txBody>
      </p:sp>
      <p:pic>
        <p:nvPicPr>
          <p:cNvPr id="412" name="Google Shape;412;p65">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13" name="Google Shape;413;p6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4" name="Google Shape;414;p65"/>
          <p:cNvPicPr preferRelativeResize="0"/>
          <p:nvPr/>
        </p:nvPicPr>
        <p:blipFill>
          <a:blip r:embed="rId6">
            <a:alphaModFix/>
          </a:blip>
          <a:stretch>
            <a:fillRect/>
          </a:stretch>
        </p:blipFill>
        <p:spPr>
          <a:xfrm>
            <a:off x="3779525" y="2540850"/>
            <a:ext cx="5882126" cy="5047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6"/>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20" name="Google Shape;420;p66"/>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solidFill>
                  <a:schemeClr val="dk1"/>
                </a:solidFill>
              </a:rPr>
              <a:t>Database</a:t>
            </a:r>
            <a:r>
              <a:rPr lang="en-US" sz="3600"/>
              <a:t>」のカタカナ語を書いてください。</a:t>
            </a:r>
            <a:endParaRPr sz="3600"/>
          </a:p>
        </p:txBody>
      </p:sp>
      <p:sp>
        <p:nvSpPr>
          <p:cNvPr id="421" name="Google Shape;421;p66"/>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3</a:t>
            </a:r>
            <a:endParaRPr sz="4800">
              <a:solidFill>
                <a:schemeClr val="lt1"/>
              </a:solidFill>
            </a:endParaRPr>
          </a:p>
        </p:txBody>
      </p:sp>
      <p:pic>
        <p:nvPicPr>
          <p:cNvPr id="422" name="Google Shape;422;p66">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23" name="Google Shape;423;p66">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4" name="Google Shape;424;p66"/>
          <p:cNvPicPr preferRelativeResize="0"/>
          <p:nvPr/>
        </p:nvPicPr>
        <p:blipFill>
          <a:blip r:embed="rId6">
            <a:alphaModFix/>
          </a:blip>
          <a:stretch>
            <a:fillRect/>
          </a:stretch>
        </p:blipFill>
        <p:spPr>
          <a:xfrm>
            <a:off x="2500900" y="2271872"/>
            <a:ext cx="7620000" cy="5210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7"/>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30" name="Google Shape;430;p67"/>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solidFill>
                  <a:schemeClr val="dk1"/>
                </a:solidFill>
              </a:rPr>
              <a:t>Malware</a:t>
            </a:r>
            <a:r>
              <a:rPr lang="en-US" sz="3600"/>
              <a:t>」のカタカナ語を書いてください。</a:t>
            </a:r>
            <a:endParaRPr sz="3600"/>
          </a:p>
        </p:txBody>
      </p:sp>
      <p:sp>
        <p:nvSpPr>
          <p:cNvPr id="431" name="Google Shape;431;p67"/>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4</a:t>
            </a:r>
            <a:endParaRPr sz="4800">
              <a:solidFill>
                <a:schemeClr val="lt1"/>
              </a:solidFill>
            </a:endParaRPr>
          </a:p>
        </p:txBody>
      </p:sp>
      <p:pic>
        <p:nvPicPr>
          <p:cNvPr id="432" name="Google Shape;432;p67">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33" name="Google Shape;433;p67">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4" name="Google Shape;434;p67"/>
          <p:cNvPicPr preferRelativeResize="0"/>
          <p:nvPr/>
        </p:nvPicPr>
        <p:blipFill>
          <a:blip r:embed="rId6">
            <a:alphaModFix/>
          </a:blip>
          <a:stretch>
            <a:fillRect/>
          </a:stretch>
        </p:blipFill>
        <p:spPr>
          <a:xfrm>
            <a:off x="2882088" y="2599227"/>
            <a:ext cx="7252725" cy="498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8"/>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40" name="Google Shape;440;p68"/>
          <p:cNvSpPr txBox="1"/>
          <p:nvPr/>
        </p:nvSpPr>
        <p:spPr>
          <a:xfrm>
            <a:off x="750050" y="7740375"/>
            <a:ext cx="11802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4000" b="1">
                <a:solidFill>
                  <a:schemeClr val="dk1"/>
                </a:solidFill>
                <a:latin typeface="Calibri"/>
                <a:ea typeface="Calibri"/>
                <a:cs typeface="Calibri"/>
                <a:sym typeface="Calibri"/>
              </a:rPr>
              <a:t>Macro</a:t>
            </a:r>
            <a:r>
              <a:rPr lang="en-US" sz="3600"/>
              <a:t>」のカタカナ語を書いてください。</a:t>
            </a:r>
            <a:endParaRPr sz="3600"/>
          </a:p>
        </p:txBody>
      </p:sp>
      <p:sp>
        <p:nvSpPr>
          <p:cNvPr id="441" name="Google Shape;441;p68"/>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5</a:t>
            </a:r>
            <a:endParaRPr sz="4800">
              <a:solidFill>
                <a:schemeClr val="lt1"/>
              </a:solidFill>
            </a:endParaRPr>
          </a:p>
        </p:txBody>
      </p:sp>
      <p:pic>
        <p:nvPicPr>
          <p:cNvPr id="442" name="Google Shape;442;p68">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43" name="Google Shape;443;p6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4" name="Google Shape;444;p68"/>
          <p:cNvPicPr preferRelativeResize="0"/>
          <p:nvPr/>
        </p:nvPicPr>
        <p:blipFill>
          <a:blip r:embed="rId6">
            <a:alphaModFix/>
          </a:blip>
          <a:stretch>
            <a:fillRect/>
          </a:stretch>
        </p:blipFill>
        <p:spPr>
          <a:xfrm>
            <a:off x="3517225" y="2418897"/>
            <a:ext cx="6667500" cy="476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293" name="Google Shape;293;p51"/>
          <p:cNvSpPr txBox="1">
            <a:spLocks noGrp="1"/>
          </p:cNvSpPr>
          <p:nvPr>
            <p:ph type="body" idx="1"/>
          </p:nvPr>
        </p:nvSpPr>
        <p:spPr>
          <a:xfrm>
            <a:off x="952550" y="2220850"/>
            <a:ext cx="11099700" cy="72369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FEの内容</a:t>
            </a:r>
            <a:r>
              <a:rPr lang="en-US" sz="3000" b="0" i="0" u="none" strike="noStrike" cap="none">
                <a:solidFill>
                  <a:srgbClr val="000000"/>
                </a:solidFill>
                <a:latin typeface="Arial"/>
                <a:ea typeface="Arial"/>
                <a:cs typeface="Arial"/>
                <a:sym typeface="Arial"/>
              </a:rPr>
              <a:t>を理解する</a:t>
            </a:r>
            <a:endParaRPr sz="3000" b="0" i="0" u="none" strike="noStrike" cap="none">
              <a:solidFill>
                <a:srgbClr val="000000"/>
              </a:solidFill>
              <a:latin typeface="Arial"/>
              <a:ea typeface="Arial"/>
              <a:cs typeface="Arial"/>
              <a:sym typeface="Arial"/>
            </a:endParaRPr>
          </a:p>
          <a:p>
            <a:pPr marL="1333500" lvl="2" indent="-431800" algn="l" rtl="0">
              <a:lnSpc>
                <a:spcPct val="60000"/>
              </a:lnSpc>
              <a:spcBef>
                <a:spcPts val="2400"/>
              </a:spcBef>
              <a:spcAft>
                <a:spcPts val="0"/>
              </a:spcAft>
              <a:buClr>
                <a:srgbClr val="000000"/>
              </a:buClr>
              <a:buSzPts val="2360"/>
              <a:buFont typeface="Arial"/>
              <a:buChar char="•"/>
            </a:pPr>
            <a:r>
              <a:rPr lang="en-US" sz="3000"/>
              <a:t>専門用語を使った日本語の文章を理解する</a:t>
            </a:r>
            <a:endParaRPr sz="3000"/>
          </a:p>
          <a:p>
            <a:pPr marL="1333500" lvl="2" indent="-431800" algn="l" rtl="0">
              <a:lnSpc>
                <a:spcPct val="60000"/>
              </a:lnSpc>
              <a:spcBef>
                <a:spcPts val="2400"/>
              </a:spcBef>
              <a:spcAft>
                <a:spcPts val="0"/>
              </a:spcAft>
              <a:buClr>
                <a:srgbClr val="000000"/>
              </a:buClr>
              <a:buSzPts val="2360"/>
              <a:buFont typeface="Arial"/>
              <a:buChar char="•"/>
            </a:pPr>
            <a:r>
              <a:rPr lang="en-US" sz="3000"/>
              <a:t>話す能力を改善する</a:t>
            </a:r>
            <a:endParaRPr sz="3000"/>
          </a:p>
          <a:p>
            <a:pPr marL="0" lvl="0" indent="0" algn="l" rtl="0">
              <a:lnSpc>
                <a:spcPct val="100000"/>
              </a:lnSpc>
              <a:spcBef>
                <a:spcPts val="2400"/>
              </a:spcBef>
              <a:spcAft>
                <a:spcPts val="0"/>
              </a:spcAft>
              <a:buClr>
                <a:srgbClr val="000000"/>
              </a:buClr>
              <a:buSzPts val="3200"/>
              <a:buFont typeface="Arial"/>
              <a:buNone/>
            </a:pPr>
            <a:r>
              <a:rPr lang="en-US" b="1"/>
              <a:t>目標</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新しい言葉：</a:t>
            </a:r>
            <a:br>
              <a:rPr lang="en-US" sz="3000"/>
            </a:br>
            <a:endParaRPr sz="3000"/>
          </a:p>
          <a:p>
            <a:pPr marL="1828800" lvl="0" indent="-419100" algn="l" rtl="0">
              <a:lnSpc>
                <a:spcPct val="60000"/>
              </a:lnSpc>
              <a:spcBef>
                <a:spcPts val="0"/>
              </a:spcBef>
              <a:spcAft>
                <a:spcPts val="0"/>
              </a:spcAft>
              <a:buSzPts val="3000"/>
              <a:buChar char="➔"/>
            </a:pPr>
            <a:r>
              <a:rPr lang="en-US" sz="3000"/>
              <a:t>正しく読むことができる</a:t>
            </a:r>
            <a:br>
              <a:rPr lang="en-US" sz="3000"/>
            </a:br>
            <a:endParaRPr sz="3000"/>
          </a:p>
          <a:p>
            <a:pPr marL="1828800" lvl="0" indent="-419100" algn="l" rtl="0">
              <a:lnSpc>
                <a:spcPct val="60000"/>
              </a:lnSpc>
              <a:spcBef>
                <a:spcPts val="0"/>
              </a:spcBef>
              <a:spcAft>
                <a:spcPts val="0"/>
              </a:spcAft>
              <a:buSzPts val="3000"/>
              <a:buChar char="➔"/>
            </a:pPr>
            <a:r>
              <a:rPr lang="en-US" sz="3000"/>
              <a:t>意味を理解することができる</a:t>
            </a:r>
            <a:endParaRPr sz="3000"/>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新しい言葉を使って作文できる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怖がらないで、自分の日本語で意見を話せる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日本語の文章をベトナム語に翻訳することができる</a:t>
            </a:r>
            <a:endParaRPr sz="3000">
              <a:solidFill>
                <a:schemeClr val="dk1"/>
              </a:solidFill>
            </a:endParaRPr>
          </a:p>
          <a:p>
            <a:pPr marL="0" lvl="0" indent="0" algn="l" rtl="0">
              <a:lnSpc>
                <a:spcPct val="80000"/>
              </a:lnSpc>
              <a:spcBef>
                <a:spcPts val="2400"/>
              </a:spcBef>
              <a:spcAft>
                <a:spcPts val="0"/>
              </a:spcAft>
              <a:buSzPts val="3200"/>
              <a:buNone/>
            </a:pPr>
            <a:endParaRPr>
              <a:solidFill>
                <a:schemeClr val="dk1"/>
              </a:solidFill>
            </a:endParaRPr>
          </a:p>
        </p:txBody>
      </p:sp>
      <p:sp>
        <p:nvSpPr>
          <p:cNvPr id="294" name="Google Shape;294;p51"/>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2</a:t>
            </a:fld>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9"/>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50" name="Google Shape;450;p69"/>
          <p:cNvSpPr txBox="1"/>
          <p:nvPr/>
        </p:nvSpPr>
        <p:spPr>
          <a:xfrm>
            <a:off x="750050" y="7740375"/>
            <a:ext cx="118020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Word processing software</a:t>
            </a:r>
            <a:r>
              <a:rPr lang="en-US" sz="3600"/>
              <a:t>」のカタカナ語を</a:t>
            </a:r>
            <a:br>
              <a:rPr lang="en-US" sz="3600"/>
            </a:br>
            <a:r>
              <a:rPr lang="en-US" sz="3600"/>
              <a:t>書いてください。</a:t>
            </a:r>
            <a:endParaRPr sz="3600"/>
          </a:p>
        </p:txBody>
      </p:sp>
      <p:sp>
        <p:nvSpPr>
          <p:cNvPr id="451" name="Google Shape;451;p69"/>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６</a:t>
            </a:r>
            <a:endParaRPr sz="4800">
              <a:solidFill>
                <a:schemeClr val="lt1"/>
              </a:solidFill>
            </a:endParaRPr>
          </a:p>
        </p:txBody>
      </p:sp>
      <p:pic>
        <p:nvPicPr>
          <p:cNvPr id="452" name="Google Shape;452;p69">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53" name="Google Shape;453;p6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69"/>
          <p:cNvPicPr preferRelativeResize="0"/>
          <p:nvPr/>
        </p:nvPicPr>
        <p:blipFill>
          <a:blip r:embed="rId6">
            <a:alphaModFix/>
          </a:blip>
          <a:stretch>
            <a:fillRect/>
          </a:stretch>
        </p:blipFill>
        <p:spPr>
          <a:xfrm>
            <a:off x="2365360" y="2927350"/>
            <a:ext cx="8248640" cy="4637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0"/>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60" name="Google Shape;460;p70"/>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Boot sector</a:t>
            </a:r>
            <a:r>
              <a:rPr lang="en-US" sz="3600"/>
              <a:t>」のカタカナ語を書いてください。</a:t>
            </a:r>
            <a:endParaRPr sz="3600"/>
          </a:p>
        </p:txBody>
      </p:sp>
      <p:sp>
        <p:nvSpPr>
          <p:cNvPr id="461" name="Google Shape;461;p70"/>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7</a:t>
            </a:r>
            <a:endParaRPr sz="4800">
              <a:solidFill>
                <a:schemeClr val="lt1"/>
              </a:solidFill>
            </a:endParaRPr>
          </a:p>
        </p:txBody>
      </p:sp>
      <p:pic>
        <p:nvPicPr>
          <p:cNvPr id="462" name="Google Shape;462;p70">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63" name="Google Shape;463;p70">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70"/>
          <p:cNvPicPr preferRelativeResize="0"/>
          <p:nvPr/>
        </p:nvPicPr>
        <p:blipFill>
          <a:blip r:embed="rId6">
            <a:alphaModFix/>
          </a:blip>
          <a:stretch>
            <a:fillRect/>
          </a:stretch>
        </p:blipFill>
        <p:spPr>
          <a:xfrm>
            <a:off x="3180425" y="2730351"/>
            <a:ext cx="6941250" cy="462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1"/>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70" name="Google Shape;470;p71"/>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Troy</a:t>
            </a:r>
            <a:r>
              <a:rPr lang="en-US" sz="3600"/>
              <a:t>」のカタカナ語を書いてください。</a:t>
            </a:r>
            <a:endParaRPr sz="3600"/>
          </a:p>
        </p:txBody>
      </p:sp>
      <p:sp>
        <p:nvSpPr>
          <p:cNvPr id="471" name="Google Shape;471;p71"/>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8</a:t>
            </a:r>
            <a:endParaRPr sz="4800">
              <a:solidFill>
                <a:schemeClr val="lt1"/>
              </a:solidFill>
            </a:endParaRPr>
          </a:p>
        </p:txBody>
      </p:sp>
      <p:pic>
        <p:nvPicPr>
          <p:cNvPr id="472" name="Google Shape;472;p71">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73" name="Google Shape;473;p7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4" name="Google Shape;474;p71"/>
          <p:cNvPicPr preferRelativeResize="0"/>
          <p:nvPr/>
        </p:nvPicPr>
        <p:blipFill>
          <a:blip r:embed="rId6">
            <a:alphaModFix/>
          </a:blip>
          <a:stretch>
            <a:fillRect/>
          </a:stretch>
        </p:blipFill>
        <p:spPr>
          <a:xfrm>
            <a:off x="3369700" y="2251047"/>
            <a:ext cx="5829300" cy="5324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2"/>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80" name="Google Shape;480;p72"/>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Worm</a:t>
            </a:r>
            <a:r>
              <a:rPr lang="en-US" sz="3600"/>
              <a:t>」のカタカナ語を書いてください。</a:t>
            </a:r>
            <a:endParaRPr sz="3600"/>
          </a:p>
        </p:txBody>
      </p:sp>
      <p:sp>
        <p:nvSpPr>
          <p:cNvPr id="481" name="Google Shape;481;p72"/>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9</a:t>
            </a:r>
            <a:endParaRPr sz="4800">
              <a:solidFill>
                <a:schemeClr val="lt1"/>
              </a:solidFill>
            </a:endParaRPr>
          </a:p>
        </p:txBody>
      </p:sp>
      <p:pic>
        <p:nvPicPr>
          <p:cNvPr id="482" name="Google Shape;482;p72">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83" name="Google Shape;483;p72">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72"/>
          <p:cNvPicPr preferRelativeResize="0"/>
          <p:nvPr/>
        </p:nvPicPr>
        <p:blipFill>
          <a:blip r:embed="rId6">
            <a:alphaModFix/>
          </a:blip>
          <a:stretch>
            <a:fillRect/>
          </a:stretch>
        </p:blipFill>
        <p:spPr>
          <a:xfrm>
            <a:off x="3402475" y="2132647"/>
            <a:ext cx="6020408" cy="53494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3"/>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24</a:t>
            </a:fld>
            <a:endParaRPr/>
          </a:p>
        </p:txBody>
      </p:sp>
      <p:graphicFrame>
        <p:nvGraphicFramePr>
          <p:cNvPr id="490" name="Google Shape;490;p73"/>
          <p:cNvGraphicFramePr/>
          <p:nvPr/>
        </p:nvGraphicFramePr>
        <p:xfrm>
          <a:off x="1205586" y="2163428"/>
          <a:ext cx="10651025" cy="7076248"/>
        </p:xfrm>
        <a:graphic>
          <a:graphicData uri="http://schemas.openxmlformats.org/drawingml/2006/table">
            <a:tbl>
              <a:tblPr bandRow="1">
                <a:noFill/>
                <a:tableStyleId>{215AB59B-5EE2-4166-898A-2D38C3B55E6C}</a:tableStyleId>
              </a:tblPr>
              <a:tblGrid>
                <a:gridCol w="863050">
                  <a:extLst>
                    <a:ext uri="{9D8B030D-6E8A-4147-A177-3AD203B41FA5}">
                      <a16:colId xmlns:a16="http://schemas.microsoft.com/office/drawing/2014/main" val="20000"/>
                    </a:ext>
                  </a:extLst>
                </a:gridCol>
                <a:gridCol w="4509625">
                  <a:extLst>
                    <a:ext uri="{9D8B030D-6E8A-4147-A177-3AD203B41FA5}">
                      <a16:colId xmlns:a16="http://schemas.microsoft.com/office/drawing/2014/main" val="20001"/>
                    </a:ext>
                  </a:extLst>
                </a:gridCol>
                <a:gridCol w="5278350">
                  <a:extLst>
                    <a:ext uri="{9D8B030D-6E8A-4147-A177-3AD203B41FA5}">
                      <a16:colId xmlns:a16="http://schemas.microsoft.com/office/drawing/2014/main" val="20002"/>
                    </a:ext>
                  </a:extLst>
                </a:gridCol>
              </a:tblGrid>
              <a:tr h="576700">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No</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カタカタ</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722825">
                <a:tc>
                  <a:txBody>
                    <a:bodyPr/>
                    <a:lstStyle/>
                    <a:p>
                      <a:pPr marL="0" marR="0" lvl="0" indent="0" algn="ctr" rtl="0">
                        <a:lnSpc>
                          <a:spcPct val="100000"/>
                        </a:lnSpc>
                        <a:spcBef>
                          <a:spcPts val="0"/>
                        </a:spcBef>
                        <a:spcAft>
                          <a:spcPts val="0"/>
                        </a:spcAft>
                        <a:buNone/>
                      </a:pPr>
                      <a:r>
                        <a:rPr lang="en-US" sz="3000">
                          <a:solidFill>
                            <a:schemeClr val="dk1"/>
                          </a:solidFill>
                        </a:rPr>
                        <a:t>1</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latin typeface="Arial"/>
                          <a:ea typeface="Arial"/>
                          <a:cs typeface="Arial"/>
                          <a:sym typeface="Arial"/>
                        </a:rPr>
                        <a:t>Computer virus</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01775">
                <a:tc>
                  <a:txBody>
                    <a:bodyPr/>
                    <a:lstStyle/>
                    <a:p>
                      <a:pPr marL="0" marR="0" lvl="0" indent="0" algn="ctr" rtl="0">
                        <a:lnSpc>
                          <a:spcPct val="100000"/>
                        </a:lnSpc>
                        <a:spcBef>
                          <a:spcPts val="0"/>
                        </a:spcBef>
                        <a:spcAft>
                          <a:spcPts val="0"/>
                        </a:spcAft>
                        <a:buNone/>
                      </a:pPr>
                      <a:r>
                        <a:rPr lang="en-US" sz="3000">
                          <a:solidFill>
                            <a:schemeClr val="dk1"/>
                          </a:solidFill>
                        </a:rPr>
                        <a:t>2</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Program</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90525">
                <a:tc>
                  <a:txBody>
                    <a:bodyPr/>
                    <a:lstStyle/>
                    <a:p>
                      <a:pPr marL="0" marR="0" lvl="0" indent="0" algn="ctr" rtl="0">
                        <a:lnSpc>
                          <a:spcPct val="100000"/>
                        </a:lnSpc>
                        <a:spcBef>
                          <a:spcPts val="0"/>
                        </a:spcBef>
                        <a:spcAft>
                          <a:spcPts val="0"/>
                        </a:spcAft>
                        <a:buNone/>
                      </a:pPr>
                      <a:r>
                        <a:rPr lang="en-US" sz="3000">
                          <a:solidFill>
                            <a:schemeClr val="dk1"/>
                          </a:solidFill>
                        </a:rPr>
                        <a:t>3</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latin typeface="Arial"/>
                          <a:ea typeface="Arial"/>
                          <a:cs typeface="Arial"/>
                          <a:sym typeface="Arial"/>
                        </a:rPr>
                        <a:t>Database</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90500">
                <a:tc>
                  <a:txBody>
                    <a:bodyPr/>
                    <a:lstStyle/>
                    <a:p>
                      <a:pPr marL="0" marR="0" lvl="0" indent="0" algn="ctr" rtl="0">
                        <a:lnSpc>
                          <a:spcPct val="100000"/>
                        </a:lnSpc>
                        <a:spcBef>
                          <a:spcPts val="0"/>
                        </a:spcBef>
                        <a:spcAft>
                          <a:spcPts val="0"/>
                        </a:spcAft>
                        <a:buNone/>
                      </a:pPr>
                      <a:r>
                        <a:rPr lang="en-US" sz="3000">
                          <a:solidFill>
                            <a:schemeClr val="dk1"/>
                          </a:solidFill>
                        </a:rPr>
                        <a:t>4</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latin typeface="Arial"/>
                          <a:ea typeface="Arial"/>
                          <a:cs typeface="Arial"/>
                          <a:sym typeface="Arial"/>
                        </a:rPr>
                        <a:t>Malware</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690500">
                <a:tc>
                  <a:txBody>
                    <a:bodyPr/>
                    <a:lstStyle/>
                    <a:p>
                      <a:pPr marL="0" marR="0" lvl="0" indent="0" algn="ctr" rtl="0">
                        <a:lnSpc>
                          <a:spcPct val="100000"/>
                        </a:lnSpc>
                        <a:spcBef>
                          <a:spcPts val="0"/>
                        </a:spcBef>
                        <a:spcAft>
                          <a:spcPts val="0"/>
                        </a:spcAft>
                        <a:buNone/>
                      </a:pPr>
                      <a:r>
                        <a:rPr lang="en-US" sz="3000">
                          <a:solidFill>
                            <a:schemeClr val="dk1"/>
                          </a:solidFill>
                        </a:rPr>
                        <a:t>5</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Macro</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690525">
                <a:tc>
                  <a:txBody>
                    <a:bodyPr/>
                    <a:lstStyle/>
                    <a:p>
                      <a:pPr marL="0" marR="0" lvl="0" indent="0" algn="ctr" rtl="0">
                        <a:lnSpc>
                          <a:spcPct val="100000"/>
                        </a:lnSpc>
                        <a:spcBef>
                          <a:spcPts val="0"/>
                        </a:spcBef>
                        <a:spcAft>
                          <a:spcPts val="0"/>
                        </a:spcAft>
                        <a:buNone/>
                      </a:pPr>
                      <a:r>
                        <a:rPr lang="en-US" sz="3000">
                          <a:solidFill>
                            <a:schemeClr val="dk1"/>
                          </a:solidFill>
                        </a:rPr>
                        <a:t>6</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latin typeface="Arial"/>
                          <a:ea typeface="Arial"/>
                          <a:cs typeface="Arial"/>
                          <a:sym typeface="Arial"/>
                        </a:rPr>
                        <a:t>Word processing software</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690525">
                <a:tc>
                  <a:txBody>
                    <a:bodyPr/>
                    <a:lstStyle/>
                    <a:p>
                      <a:pPr marL="0" marR="0" lvl="0" indent="0" algn="ctr" rtl="0">
                        <a:lnSpc>
                          <a:spcPct val="100000"/>
                        </a:lnSpc>
                        <a:spcBef>
                          <a:spcPts val="0"/>
                        </a:spcBef>
                        <a:spcAft>
                          <a:spcPts val="0"/>
                        </a:spcAft>
                        <a:buNone/>
                      </a:pPr>
                      <a:r>
                        <a:rPr lang="en-US" sz="3000">
                          <a:solidFill>
                            <a:schemeClr val="dk1"/>
                          </a:solidFill>
                        </a:rPr>
                        <a:t>7</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Boot sector</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8D8D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D8D8D8"/>
                    </a:solidFill>
                  </a:tcPr>
                </a:tc>
                <a:extLst>
                  <a:ext uri="{0D108BD9-81ED-4DB2-BD59-A6C34878D82A}">
                    <a16:rowId xmlns:a16="http://schemas.microsoft.com/office/drawing/2014/main" val="10007"/>
                  </a:ext>
                </a:extLst>
              </a:tr>
              <a:tr h="668125">
                <a:tc>
                  <a:txBody>
                    <a:bodyPr/>
                    <a:lstStyle/>
                    <a:p>
                      <a:pPr marL="0" marR="0" lvl="0" indent="0" algn="ctr" rtl="0">
                        <a:lnSpc>
                          <a:spcPct val="100000"/>
                        </a:lnSpc>
                        <a:spcBef>
                          <a:spcPts val="0"/>
                        </a:spcBef>
                        <a:spcAft>
                          <a:spcPts val="0"/>
                        </a:spcAft>
                        <a:buNone/>
                      </a:pPr>
                      <a:r>
                        <a:rPr lang="en-US" sz="3000">
                          <a:solidFill>
                            <a:schemeClr val="dk1"/>
                          </a:solidFill>
                        </a:rPr>
                        <a:t>8</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Troy</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690525">
                <a:tc>
                  <a:txBody>
                    <a:bodyPr/>
                    <a:lstStyle/>
                    <a:p>
                      <a:pPr marL="0" marR="0" lvl="0" indent="0" algn="ctr" rtl="0">
                        <a:lnSpc>
                          <a:spcPct val="100000"/>
                        </a:lnSpc>
                        <a:spcBef>
                          <a:spcPts val="0"/>
                        </a:spcBef>
                        <a:spcAft>
                          <a:spcPts val="0"/>
                        </a:spcAft>
                        <a:buNone/>
                      </a:pPr>
                      <a:r>
                        <a:rPr lang="en-US" sz="3000">
                          <a:solidFill>
                            <a:schemeClr val="dk1"/>
                          </a:solidFill>
                        </a:rPr>
                        <a:t>9</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Worm</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9"/>
                  </a:ext>
                </a:extLst>
              </a:tr>
            </a:tbl>
          </a:graphicData>
        </a:graphic>
      </p:graphicFrame>
      <p:sp>
        <p:nvSpPr>
          <p:cNvPr id="491" name="Google Shape;491;p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カタカナ語の発声練習</a:t>
            </a:r>
            <a:endParaRPr b="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4"/>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25</a:t>
            </a:fld>
            <a:endParaRPr/>
          </a:p>
        </p:txBody>
      </p:sp>
      <p:graphicFrame>
        <p:nvGraphicFramePr>
          <p:cNvPr id="497" name="Google Shape;497;p74"/>
          <p:cNvGraphicFramePr/>
          <p:nvPr>
            <p:extLst>
              <p:ext uri="{D42A27DB-BD31-4B8C-83A1-F6EECF244321}">
                <p14:modId xmlns:p14="http://schemas.microsoft.com/office/powerpoint/2010/main" val="878599180"/>
              </p:ext>
            </p:extLst>
          </p:nvPr>
        </p:nvGraphicFramePr>
        <p:xfrm>
          <a:off x="1205586" y="2892478"/>
          <a:ext cx="10804250" cy="3952475"/>
        </p:xfrm>
        <a:graphic>
          <a:graphicData uri="http://schemas.openxmlformats.org/drawingml/2006/table">
            <a:tbl>
              <a:tblPr bandRow="1">
                <a:noFill/>
                <a:tableStyleId>{215AB59B-5EE2-4166-898A-2D38C3B55E6C}</a:tableStyleId>
              </a:tblPr>
              <a:tblGrid>
                <a:gridCol w="5402125">
                  <a:extLst>
                    <a:ext uri="{9D8B030D-6E8A-4147-A177-3AD203B41FA5}">
                      <a16:colId xmlns:a16="http://schemas.microsoft.com/office/drawing/2014/main" val="20000"/>
                    </a:ext>
                  </a:extLst>
                </a:gridCol>
                <a:gridCol w="5402125">
                  <a:extLst>
                    <a:ext uri="{9D8B030D-6E8A-4147-A177-3AD203B41FA5}">
                      <a16:colId xmlns:a16="http://schemas.microsoft.com/office/drawing/2014/main" val="20001"/>
                    </a:ext>
                  </a:extLst>
                </a:gridCol>
              </a:tblGrid>
              <a:tr h="867050">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dirty="0" err="1">
                          <a:solidFill>
                            <a:schemeClr val="dk1"/>
                          </a:solidFill>
                          <a:latin typeface="Arial"/>
                          <a:ea typeface="Arial"/>
                          <a:cs typeface="Arial"/>
                          <a:sym typeface="Arial"/>
                        </a:rPr>
                        <a:t>カタカタ</a:t>
                      </a:r>
                      <a:endParaRPr sz="3000" b="1" dirty="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022375">
                <a:tc>
                  <a:txBody>
                    <a:bodyPr/>
                    <a:lstStyle/>
                    <a:p>
                      <a:pPr marL="0" marR="0" lvl="0" indent="0" algn="l" rtl="0">
                        <a:lnSpc>
                          <a:spcPct val="100000"/>
                        </a:lnSpc>
                        <a:spcBef>
                          <a:spcPts val="0"/>
                        </a:spcBef>
                        <a:spcAft>
                          <a:spcPts val="0"/>
                        </a:spcAft>
                        <a:buNone/>
                      </a:pPr>
                      <a:r>
                        <a:rPr lang="en-US" sz="3000">
                          <a:solidFill>
                            <a:schemeClr val="dk1"/>
                          </a:solidFill>
                        </a:rPr>
                        <a:t>com</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1"/>
                  </a:ext>
                </a:extLst>
              </a:tr>
              <a:tr h="1024500">
                <a:tc>
                  <a:txBody>
                    <a:bodyPr/>
                    <a:lstStyle/>
                    <a:p>
                      <a:pPr marL="0" marR="0" lvl="0" indent="0" algn="l" rtl="0">
                        <a:lnSpc>
                          <a:spcPct val="100000"/>
                        </a:lnSpc>
                        <a:spcBef>
                          <a:spcPts val="0"/>
                        </a:spcBef>
                        <a:spcAft>
                          <a:spcPts val="0"/>
                        </a:spcAft>
                        <a:buNone/>
                      </a:pPr>
                      <a:r>
                        <a:rPr lang="en-US" sz="3000" dirty="0">
                          <a:solidFill>
                            <a:schemeClr val="dk1"/>
                          </a:solidFill>
                        </a:rPr>
                        <a:t>Exe</a:t>
                      </a:r>
                      <a:endParaRPr sz="3000" dirty="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1038550">
                <a:tc>
                  <a:txBody>
                    <a:bodyPr/>
                    <a:lstStyle/>
                    <a:p>
                      <a:pPr marL="0" marR="0" lvl="0" indent="0" algn="l" rtl="0">
                        <a:lnSpc>
                          <a:spcPct val="100000"/>
                        </a:lnSpc>
                        <a:spcBef>
                          <a:spcPts val="0"/>
                        </a:spcBef>
                        <a:spcAft>
                          <a:spcPts val="0"/>
                        </a:spcAft>
                        <a:buNone/>
                      </a:pPr>
                      <a:r>
                        <a:rPr lang="en-US" sz="3000" dirty="0">
                          <a:solidFill>
                            <a:schemeClr val="dk1"/>
                          </a:solidFill>
                        </a:rPr>
                        <a:t>Sys</a:t>
                      </a:r>
                      <a:endParaRPr sz="3000" dirty="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dirty="0"/>
                    </a:p>
                  </a:txBody>
                  <a:tcPr marL="38100" marR="38100" marT="25400" marB="25400" anchor="ctr">
                    <a:lnL w="9525" cap="flat" cmpd="sng">
                      <a:solidFill>
                        <a:schemeClr val="dk2"/>
                      </a:solidFill>
                      <a:prstDash val="solid"/>
                      <a:round/>
                      <a:headEnd type="none" w="sm" len="sm"/>
                      <a:tailEnd type="none" w="sm" len="sm"/>
                    </a:lnL>
                    <a:lnR w="12700" cap="flat" cmpd="sng">
                      <a:solidFill>
                        <a:schemeClr val="dk2"/>
                      </a:solidFill>
                      <a:prstDash val="solid"/>
                      <a:round/>
                      <a:headEnd type="none" w="sm" len="sm"/>
                      <a:tailEnd type="none" w="sm" len="sm"/>
                    </a:lnR>
                    <a:lnT w="12700" cap="flat" cmpd="sng">
                      <a:solidFill>
                        <a:schemeClr val="dk2"/>
                      </a:solidFill>
                      <a:prstDash val="solid"/>
                      <a:round/>
                      <a:headEnd type="none" w="sm" len="sm"/>
                      <a:tailEnd type="none" w="sm" len="sm"/>
                    </a:lnT>
                    <a:lnB w="12700"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3"/>
                  </a:ext>
                </a:extLst>
              </a:tr>
            </a:tbl>
          </a:graphicData>
        </a:graphic>
      </p:graphicFrame>
      <p:sp>
        <p:nvSpPr>
          <p:cNvPr id="498" name="Google Shape;498;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アルファベット語の発声練習</a:t>
            </a:r>
            <a:endParaRPr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文章の理解</a:t>
            </a:r>
            <a:endParaRPr b="1"/>
          </a:p>
        </p:txBody>
      </p:sp>
      <p:sp>
        <p:nvSpPr>
          <p:cNvPr id="504" name="Google Shape;504;p7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u="sng">
                <a:solidFill>
                  <a:schemeClr val="hlink"/>
                </a:solidFill>
                <a:hlinkClick r:id="rId3"/>
              </a:rPr>
              <a:t>コンピュータウイルスの全体内容</a:t>
            </a:r>
            <a:endParaRPr b="0"/>
          </a:p>
        </p:txBody>
      </p:sp>
      <p:sp>
        <p:nvSpPr>
          <p:cNvPr id="510" name="Google Shape;510;p7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27</a:t>
            </a:fld>
            <a:endParaRPr/>
          </a:p>
        </p:txBody>
      </p:sp>
      <p:pic>
        <p:nvPicPr>
          <p:cNvPr id="511" name="Google Shape;511;p76"/>
          <p:cNvPicPr preferRelativeResize="0"/>
          <p:nvPr/>
        </p:nvPicPr>
        <p:blipFill rotWithShape="1">
          <a:blip r:embed="rId4">
            <a:alphaModFix/>
          </a:blip>
          <a:srcRect l="2824" t="8540" r="2388" b="4932"/>
          <a:stretch/>
        </p:blipFill>
        <p:spPr>
          <a:xfrm>
            <a:off x="259388" y="2196900"/>
            <a:ext cx="12486026" cy="63647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u="sng">
                <a:solidFill>
                  <a:schemeClr val="hlink"/>
                </a:solidFill>
                <a:hlinkClick r:id="rId3"/>
              </a:rPr>
              <a:t>コンピュータウイルスの全体内容</a:t>
            </a:r>
            <a:endParaRPr b="0"/>
          </a:p>
        </p:txBody>
      </p:sp>
      <p:sp>
        <p:nvSpPr>
          <p:cNvPr id="517" name="Google Shape;517;p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28</a:t>
            </a:fld>
            <a:endParaRPr/>
          </a:p>
        </p:txBody>
      </p:sp>
      <p:pic>
        <p:nvPicPr>
          <p:cNvPr id="518" name="Google Shape;518;p77"/>
          <p:cNvPicPr preferRelativeResize="0"/>
          <p:nvPr/>
        </p:nvPicPr>
        <p:blipFill rotWithShape="1">
          <a:blip r:embed="rId4">
            <a:alphaModFix/>
          </a:blip>
          <a:srcRect l="2824" t="8540" r="2388" b="4932"/>
          <a:stretch/>
        </p:blipFill>
        <p:spPr>
          <a:xfrm>
            <a:off x="259388" y="2196900"/>
            <a:ext cx="12486026" cy="6364719"/>
          </a:xfrm>
          <a:prstGeom prst="rect">
            <a:avLst/>
          </a:prstGeom>
          <a:noFill/>
          <a:ln>
            <a:noFill/>
          </a:ln>
        </p:spPr>
      </p:pic>
      <p:sp>
        <p:nvSpPr>
          <p:cNvPr id="519" name="Google Shape;519;p77"/>
          <p:cNvSpPr/>
          <p:nvPr/>
        </p:nvSpPr>
        <p:spPr>
          <a:xfrm>
            <a:off x="259400" y="5094600"/>
            <a:ext cx="6798900" cy="27273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7"/>
          <p:cNvSpPr/>
          <p:nvPr/>
        </p:nvSpPr>
        <p:spPr>
          <a:xfrm>
            <a:off x="7294150" y="3674175"/>
            <a:ext cx="5423100" cy="17838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コンピュータウイルスとは </a:t>
            </a:r>
            <a:endParaRPr b="1"/>
          </a:p>
        </p:txBody>
      </p:sp>
      <p:sp>
        <p:nvSpPr>
          <p:cNvPr id="526" name="Google Shape;526;p7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300" name="Google Shape;300;p52"/>
          <p:cNvSpPr txBox="1">
            <a:spLocks noGrp="1"/>
          </p:cNvSpPr>
          <p:nvPr>
            <p:ph type="body" idx="1"/>
          </p:nvPr>
        </p:nvSpPr>
        <p:spPr>
          <a:xfrm>
            <a:off x="743025" y="2247900"/>
            <a:ext cx="11099700" cy="5334300"/>
          </a:xfrm>
          <a:prstGeom prst="rect">
            <a:avLst/>
          </a:prstGeom>
          <a:noFill/>
          <a:ln>
            <a:noFill/>
          </a:ln>
        </p:spPr>
        <p:txBody>
          <a:bodyPr spcFirstLastPara="1" wrap="square" lIns="50800" tIns="50800" rIns="50800" bIns="50800" anchor="b" anchorCtr="0">
            <a:noAutofit/>
          </a:bodyPr>
          <a:lstStyle/>
          <a:p>
            <a:pPr marL="457200" marR="0" lvl="0" indent="-457200" algn="l" rtl="0">
              <a:lnSpc>
                <a:spcPct val="150000"/>
              </a:lnSpc>
              <a:spcBef>
                <a:spcPts val="2400"/>
              </a:spcBef>
              <a:spcAft>
                <a:spcPts val="0"/>
              </a:spcAft>
              <a:buSzPts val="3600"/>
              <a:buAutoNum type="arabicPeriod"/>
            </a:pPr>
            <a:r>
              <a:rPr lang="en-US" sz="3600"/>
              <a:t>ミニテストと復習</a:t>
            </a:r>
            <a:endParaRPr sz="3600"/>
          </a:p>
          <a:p>
            <a:pPr marL="457200" marR="0" lvl="0" indent="-457200" algn="l" rtl="0">
              <a:lnSpc>
                <a:spcPct val="150000"/>
              </a:lnSpc>
              <a:spcBef>
                <a:spcPts val="1000"/>
              </a:spcBef>
              <a:spcAft>
                <a:spcPts val="0"/>
              </a:spcAft>
              <a:buSzPts val="3600"/>
              <a:buAutoNum type="arabicPeriod"/>
            </a:pPr>
            <a:r>
              <a:rPr lang="en-US" sz="3600"/>
              <a:t>タイピング</a:t>
            </a:r>
            <a:r>
              <a:rPr lang="en-US" sz="3600">
                <a:solidFill>
                  <a:schemeClr val="dk1"/>
                </a:solidFill>
              </a:rPr>
              <a:t>練</a:t>
            </a:r>
            <a:r>
              <a:rPr lang="en-US" sz="3600"/>
              <a:t>習</a:t>
            </a:r>
            <a:endParaRPr sz="3600"/>
          </a:p>
          <a:p>
            <a:pPr marL="457200" lvl="0" indent="-457200" algn="l" rtl="0">
              <a:lnSpc>
                <a:spcPct val="150000"/>
              </a:lnSpc>
              <a:spcBef>
                <a:spcPts val="1000"/>
              </a:spcBef>
              <a:spcAft>
                <a:spcPts val="0"/>
              </a:spcAft>
              <a:buSzPts val="3600"/>
              <a:buAutoNum type="arabicPeriod"/>
            </a:pPr>
            <a:r>
              <a:rPr lang="en-US" sz="3600">
                <a:solidFill>
                  <a:schemeClr val="dk1"/>
                </a:solidFill>
              </a:rPr>
              <a:t>カタカナ語の発声練習</a:t>
            </a:r>
            <a:endParaRPr sz="3600">
              <a:solidFill>
                <a:schemeClr val="dk1"/>
              </a:solidFill>
            </a:endParaRPr>
          </a:p>
          <a:p>
            <a:pPr marL="457200" lvl="0" indent="-457200" algn="l" rtl="0">
              <a:lnSpc>
                <a:spcPct val="150000"/>
              </a:lnSpc>
              <a:spcBef>
                <a:spcPts val="1000"/>
              </a:spcBef>
              <a:spcAft>
                <a:spcPts val="0"/>
              </a:spcAft>
              <a:buSzPts val="3600"/>
              <a:buAutoNum type="arabicPeriod"/>
            </a:pPr>
            <a:r>
              <a:rPr lang="en-US" sz="3600"/>
              <a:t>文章の理解</a:t>
            </a:r>
            <a:endParaRPr sz="3600"/>
          </a:p>
          <a:p>
            <a:pPr marL="457200" lvl="0" indent="-457200" algn="l" rtl="0">
              <a:lnSpc>
                <a:spcPct val="150000"/>
              </a:lnSpc>
              <a:spcBef>
                <a:spcPts val="1000"/>
              </a:spcBef>
              <a:spcAft>
                <a:spcPts val="0"/>
              </a:spcAft>
              <a:buSzPts val="3600"/>
              <a:buAutoNum type="arabicPeriod"/>
            </a:pPr>
            <a:r>
              <a:rPr lang="en-US" sz="3600"/>
              <a:t>聞き取り</a:t>
            </a:r>
            <a:endParaRPr sz="3600"/>
          </a:p>
          <a:p>
            <a:pPr marL="457200" lvl="0" indent="-457200" algn="l" rtl="0">
              <a:lnSpc>
                <a:spcPct val="150000"/>
              </a:lnSpc>
              <a:spcBef>
                <a:spcPts val="1000"/>
              </a:spcBef>
              <a:spcAft>
                <a:spcPts val="1000"/>
              </a:spcAft>
              <a:buSzPts val="3600"/>
              <a:buAutoNum type="arabicPeriod"/>
            </a:pPr>
            <a:r>
              <a:rPr lang="en-US" sz="3600">
                <a:solidFill>
                  <a:schemeClr val="dk1"/>
                </a:solidFill>
              </a:rPr>
              <a:t>宿題</a:t>
            </a:r>
            <a:endParaRPr sz="3600"/>
          </a:p>
        </p:txBody>
      </p:sp>
      <p:sp>
        <p:nvSpPr>
          <p:cNvPr id="301" name="Google Shape;301;p5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1100"/>
              <a:buFont typeface="Arial"/>
              <a:buNone/>
            </a:pPr>
            <a:r>
              <a:rPr lang="en-US" sz="5700"/>
              <a:t>コンピュータウイルスとは</a:t>
            </a:r>
            <a:r>
              <a:rPr lang="en-US"/>
              <a:t> </a:t>
            </a:r>
            <a:endParaRPr b="0"/>
          </a:p>
        </p:txBody>
      </p:sp>
      <p:sp>
        <p:nvSpPr>
          <p:cNvPr id="532" name="Google Shape;532;p7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30</a:t>
            </a:fld>
            <a:endParaRPr/>
          </a:p>
        </p:txBody>
      </p:sp>
      <p:sp>
        <p:nvSpPr>
          <p:cNvPr id="533" name="Google Shape;533;p79"/>
          <p:cNvSpPr txBox="1"/>
          <p:nvPr/>
        </p:nvSpPr>
        <p:spPr>
          <a:xfrm>
            <a:off x="622925" y="2210700"/>
            <a:ext cx="119829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r>
              <a:rPr lang="en-US" sz="3100" dirty="0" err="1"/>
              <a:t>コンピュータウイルスは、経済産業省が定めたコンピュータ</a:t>
            </a:r>
            <a:br>
              <a:rPr lang="en-US" sz="3100" dirty="0"/>
            </a:br>
            <a:r>
              <a:rPr lang="en-US" sz="3100" dirty="0" err="1"/>
              <a:t>ウイルス対策基準において</a:t>
            </a:r>
            <a:r>
              <a:rPr lang="en-US" sz="3100" dirty="0"/>
              <a:t>、「第三者のプログラムやデータベースに対して意図的に何らかの被害を及ぼすように作られたプログラムであり、次の機能を1つ以上有するもの」と定義されています。</a:t>
            </a:r>
            <a:endParaRPr sz="3100" dirty="0"/>
          </a:p>
          <a:p>
            <a:pPr marL="0" marR="0" lvl="0" indent="0" algn="l" rtl="0">
              <a:lnSpc>
                <a:spcPct val="115000"/>
              </a:lnSpc>
              <a:spcBef>
                <a:spcPts val="0"/>
              </a:spcBef>
              <a:spcAft>
                <a:spcPts val="0"/>
              </a:spcAft>
              <a:buClr>
                <a:schemeClr val="dk1"/>
              </a:buClr>
              <a:buSzPts val="636"/>
              <a:buFont typeface="Arial"/>
              <a:buNone/>
            </a:pPr>
            <a:endParaRPr sz="3100" dirty="0"/>
          </a:p>
          <a:p>
            <a:pPr marL="0" marR="0" lvl="0" indent="0" algn="l" rtl="0">
              <a:lnSpc>
                <a:spcPct val="115000"/>
              </a:lnSpc>
              <a:spcBef>
                <a:spcPts val="0"/>
              </a:spcBef>
              <a:spcAft>
                <a:spcPts val="0"/>
              </a:spcAft>
              <a:buClr>
                <a:schemeClr val="dk1"/>
              </a:buClr>
              <a:buSzPts val="636"/>
              <a:buFont typeface="Arial"/>
              <a:buNone/>
            </a:pPr>
            <a:r>
              <a:rPr lang="en-US" sz="3100" b="1" dirty="0"/>
              <a:t>〈コンピュータウイルスの3機能〉</a:t>
            </a:r>
            <a:endParaRPr sz="3100" b="1" dirty="0"/>
          </a:p>
          <a:p>
            <a:pPr marL="0" marR="0" lvl="0" indent="0" algn="l" rtl="0">
              <a:lnSpc>
                <a:spcPct val="115000"/>
              </a:lnSpc>
              <a:spcBef>
                <a:spcPts val="1000"/>
              </a:spcBef>
              <a:spcAft>
                <a:spcPts val="0"/>
              </a:spcAft>
              <a:buClr>
                <a:schemeClr val="dk1"/>
              </a:buClr>
              <a:buSzPts val="636"/>
              <a:buFont typeface="Arial"/>
              <a:buNone/>
            </a:pPr>
            <a:r>
              <a:rPr lang="en-US" sz="3100" dirty="0"/>
              <a:t>①</a:t>
            </a:r>
            <a:r>
              <a:rPr lang="en-US" sz="3100" dirty="0" err="1"/>
              <a:t>自分自身をほかのプログラムにコピーし伝染させる</a:t>
            </a:r>
            <a:br>
              <a:rPr lang="en-US" sz="3100" dirty="0"/>
            </a:br>
            <a:r>
              <a:rPr lang="en-US" sz="3100" dirty="0"/>
              <a:t>　「</a:t>
            </a:r>
            <a:r>
              <a:rPr lang="en-US" sz="3100" dirty="0" err="1"/>
              <a:t>自己伝染機能</a:t>
            </a:r>
            <a:r>
              <a:rPr lang="en-US" sz="3100" dirty="0"/>
              <a:t>」</a:t>
            </a:r>
            <a:endParaRPr sz="3100" dirty="0"/>
          </a:p>
          <a:p>
            <a:pPr marL="0" marR="0" lvl="0" indent="0" algn="l" rtl="0">
              <a:lnSpc>
                <a:spcPct val="115000"/>
              </a:lnSpc>
              <a:spcBef>
                <a:spcPts val="0"/>
              </a:spcBef>
              <a:spcAft>
                <a:spcPts val="0"/>
              </a:spcAft>
              <a:buClr>
                <a:schemeClr val="dk1"/>
              </a:buClr>
              <a:buSzPts val="636"/>
              <a:buFont typeface="Arial"/>
              <a:buNone/>
            </a:pPr>
            <a:r>
              <a:rPr lang="en-US" sz="3100" dirty="0"/>
              <a:t>②</a:t>
            </a:r>
            <a:r>
              <a:rPr lang="en-US" sz="3100" dirty="0" err="1"/>
              <a:t>特定の日時や処理回数に至るまで症状を出さない「潜伏機能</a:t>
            </a:r>
            <a:r>
              <a:rPr lang="en-US" sz="3100" dirty="0"/>
              <a:t>」</a:t>
            </a:r>
            <a:endParaRPr sz="3100" dirty="0"/>
          </a:p>
          <a:p>
            <a:pPr marL="0" marR="0" lvl="0" indent="0" algn="l" rtl="0">
              <a:lnSpc>
                <a:spcPct val="115000"/>
              </a:lnSpc>
              <a:spcBef>
                <a:spcPts val="0"/>
              </a:spcBef>
              <a:spcAft>
                <a:spcPts val="0"/>
              </a:spcAft>
              <a:buClr>
                <a:schemeClr val="dk1"/>
              </a:buClr>
              <a:buSzPts val="636"/>
              <a:buFont typeface="Arial"/>
              <a:buNone/>
            </a:pPr>
            <a:r>
              <a:rPr lang="en-US" sz="3100" dirty="0"/>
              <a:t>③</a:t>
            </a:r>
            <a:r>
              <a:rPr lang="en-US" sz="3100" dirty="0" err="1"/>
              <a:t>ファイルの破壊や、設計者の意図しない動作をする「発病機能</a:t>
            </a:r>
            <a:r>
              <a:rPr lang="en-US" sz="3100" dirty="0"/>
              <a:t>」</a:t>
            </a:r>
            <a:endParaRPr sz="850" dirty="0">
              <a:solidFill>
                <a:srgbClr val="1B331B"/>
              </a:solidFill>
            </a:endParaRPr>
          </a:p>
          <a:p>
            <a:pPr marL="0" marR="0" lvl="0" indent="0" algn="l" rtl="0">
              <a:lnSpc>
                <a:spcPct val="150000"/>
              </a:lnSpc>
              <a:spcBef>
                <a:spcPts val="0"/>
              </a:spcBef>
              <a:spcAft>
                <a:spcPts val="0"/>
              </a:spcAft>
              <a:buClr>
                <a:schemeClr val="dk1"/>
              </a:buClr>
              <a:buSzPts val="636"/>
              <a:buFont typeface="Arial"/>
              <a:buNone/>
            </a:pPr>
            <a:endParaRPr sz="3100" dirty="0"/>
          </a:p>
        </p:txBody>
      </p:sp>
      <p:pic>
        <p:nvPicPr>
          <p:cNvPr id="534" name="Google Shape;534;p79"/>
          <p:cNvPicPr preferRelativeResize="0"/>
          <p:nvPr/>
        </p:nvPicPr>
        <p:blipFill>
          <a:blip r:embed="rId3">
            <a:alphaModFix/>
          </a:blip>
          <a:stretch>
            <a:fillRect/>
          </a:stretch>
        </p:blipFill>
        <p:spPr>
          <a:xfrm>
            <a:off x="10179199" y="105650"/>
            <a:ext cx="2624000" cy="1825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8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chemeClr val="dk1"/>
              </a:buClr>
              <a:buSzPts val="1100"/>
              <a:buFont typeface="Arial"/>
              <a:buNone/>
            </a:pPr>
            <a:r>
              <a:rPr lang="en-US"/>
              <a:t>これも知っとこ！</a:t>
            </a:r>
            <a:endParaRPr b="0"/>
          </a:p>
        </p:txBody>
      </p:sp>
      <p:sp>
        <p:nvSpPr>
          <p:cNvPr id="540" name="Google Shape;540;p8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31</a:t>
            </a:fld>
            <a:endParaRPr/>
          </a:p>
        </p:txBody>
      </p:sp>
      <p:pic>
        <p:nvPicPr>
          <p:cNvPr id="541" name="Google Shape;541;p80"/>
          <p:cNvPicPr preferRelativeResize="0"/>
          <p:nvPr/>
        </p:nvPicPr>
        <p:blipFill>
          <a:blip r:embed="rId3">
            <a:alphaModFix/>
          </a:blip>
          <a:stretch>
            <a:fillRect/>
          </a:stretch>
        </p:blipFill>
        <p:spPr>
          <a:xfrm>
            <a:off x="9786974" y="0"/>
            <a:ext cx="3217824" cy="1689350"/>
          </a:xfrm>
          <a:prstGeom prst="rect">
            <a:avLst/>
          </a:prstGeom>
          <a:noFill/>
          <a:ln>
            <a:noFill/>
          </a:ln>
        </p:spPr>
      </p:pic>
      <p:sp>
        <p:nvSpPr>
          <p:cNvPr id="542" name="Google Shape;542;p80"/>
          <p:cNvSpPr txBox="1"/>
          <p:nvPr/>
        </p:nvSpPr>
        <p:spPr>
          <a:xfrm>
            <a:off x="856550" y="2571075"/>
            <a:ext cx="11412600" cy="3423000"/>
          </a:xfrm>
          <a:prstGeom prst="rect">
            <a:avLst/>
          </a:prstGeom>
          <a:noFill/>
          <a:ln w="28575" cap="flat" cmpd="sng">
            <a:solidFill>
              <a:schemeClr val="lt1"/>
            </a:solidFill>
            <a:prstDash val="dot"/>
            <a:round/>
            <a:headEnd type="none" w="sm" len="sm"/>
            <a:tailEnd type="none" w="sm" len="sm"/>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3005" b="1" dirty="0" err="1">
                <a:solidFill>
                  <a:schemeClr val="dk1"/>
                </a:solidFill>
              </a:rPr>
              <a:t>マルウェア</a:t>
            </a:r>
            <a:endParaRPr sz="3005" b="1" dirty="0">
              <a:solidFill>
                <a:schemeClr val="dk1"/>
              </a:solidFill>
            </a:endParaRPr>
          </a:p>
          <a:p>
            <a:pPr marL="0" marR="0" lvl="0" indent="0" algn="l" rtl="0">
              <a:lnSpc>
                <a:spcPct val="150000"/>
              </a:lnSpc>
              <a:spcBef>
                <a:spcPts val="0"/>
              </a:spcBef>
              <a:spcAft>
                <a:spcPts val="0"/>
              </a:spcAft>
              <a:buNone/>
            </a:pPr>
            <a:r>
              <a:rPr lang="en-US" sz="3005" dirty="0" err="1">
                <a:solidFill>
                  <a:schemeClr val="dk1"/>
                </a:solidFill>
              </a:rPr>
              <a:t>近年では、この定義に当てはまらないさまざまな種類のウイルスが増えてきたため、悪意のあるソフトウェア全般をマルウェアと呼びます</a:t>
            </a:r>
            <a:r>
              <a:rPr lang="en-US" sz="3005" dirty="0">
                <a:solidFill>
                  <a:schemeClr val="dk1"/>
                </a:solidFill>
              </a:rPr>
              <a:t>。</a:t>
            </a:r>
            <a:endParaRPr sz="850" dirty="0">
              <a:solidFill>
                <a:srgbClr val="1B331B"/>
              </a:solidFill>
            </a:endParaRPr>
          </a:p>
          <a:p>
            <a:pPr marL="0" lvl="0" indent="0" algn="l" rtl="0">
              <a:lnSpc>
                <a:spcPct val="150000"/>
              </a:lnSpc>
              <a:spcBef>
                <a:spcPts val="0"/>
              </a:spcBef>
              <a:spcAft>
                <a:spcPts val="0"/>
              </a:spcAft>
              <a:buNone/>
            </a:pPr>
            <a:endParaRPr sz="3005" dirty="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32</a:t>
            </a:fld>
            <a:endParaRPr/>
          </a:p>
        </p:txBody>
      </p:sp>
      <p:sp>
        <p:nvSpPr>
          <p:cNvPr id="548" name="Google Shape;548;p8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49" name="Google Shape;549;p81"/>
          <p:cNvGraphicFramePr/>
          <p:nvPr/>
        </p:nvGraphicFramePr>
        <p:xfrm>
          <a:off x="862821" y="2203834"/>
          <a:ext cx="11279150" cy="7304583"/>
        </p:xfrm>
        <a:graphic>
          <a:graphicData uri="http://schemas.openxmlformats.org/drawingml/2006/table">
            <a:tbl>
              <a:tblPr>
                <a:noFill/>
                <a:tableStyleId>{182CFC15-6A0A-4C3C-B3DE-679D9982F647}</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経済産業省</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定める</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対策基準</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意図的に</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被害</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及ぼす</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有する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定義する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伝染</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自己伝染機能</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33</a:t>
            </a:fld>
            <a:endParaRPr/>
          </a:p>
        </p:txBody>
      </p:sp>
      <p:sp>
        <p:nvSpPr>
          <p:cNvPr id="555" name="Google Shape;555;p8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56" name="Google Shape;556;p82"/>
          <p:cNvGraphicFramePr/>
          <p:nvPr/>
        </p:nvGraphicFramePr>
        <p:xfrm>
          <a:off x="862821" y="2203834"/>
          <a:ext cx="11279150" cy="7304583"/>
        </p:xfrm>
        <a:graphic>
          <a:graphicData uri="http://schemas.openxmlformats.org/drawingml/2006/table">
            <a:tbl>
              <a:tblPr>
                <a:noFill/>
                <a:tableStyleId>{182CFC15-6A0A-4C3C-B3DE-679D9982F647}</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特定の日時</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処理回数</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症状</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潜伏機能</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破壊</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設計者</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発病機能</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当てはまらない</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悪意</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全般</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83"/>
          <p:cNvSpPr txBox="1">
            <a:spLocks noGrp="1"/>
          </p:cNvSpPr>
          <p:nvPr>
            <p:ph type="title"/>
          </p:nvPr>
        </p:nvSpPr>
        <p:spPr>
          <a:xfrm>
            <a:off x="1270000" y="228600"/>
            <a:ext cx="11099700" cy="18168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sz="5700"/>
              <a:t>Virus máy tính là gì?</a:t>
            </a:r>
            <a:r>
              <a:rPr lang="en-US" b="0"/>
              <a:t> </a:t>
            </a:r>
            <a:endParaRPr b="0"/>
          </a:p>
        </p:txBody>
      </p:sp>
      <p:sp>
        <p:nvSpPr>
          <p:cNvPr id="562" name="Google Shape;562;p83"/>
          <p:cNvSpPr txBox="1"/>
          <p:nvPr/>
        </p:nvSpPr>
        <p:spPr>
          <a:xfrm>
            <a:off x="565700" y="2272950"/>
            <a:ext cx="12108000" cy="28092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636"/>
              <a:buFont typeface="Arial"/>
              <a:buNone/>
            </a:pPr>
            <a:r>
              <a:rPr lang="en-US" sz="3100" b="1">
                <a:solidFill>
                  <a:schemeClr val="dk1"/>
                </a:solidFill>
              </a:rPr>
              <a:t>コンピュータウイルス</a:t>
            </a:r>
            <a:r>
              <a:rPr lang="en-US" sz="3100">
                <a:solidFill>
                  <a:schemeClr val="accent5"/>
                </a:solidFill>
              </a:rPr>
              <a:t>は</a:t>
            </a:r>
            <a:r>
              <a:rPr lang="en-US" sz="3100">
                <a:solidFill>
                  <a:schemeClr val="dk1"/>
                </a:solidFill>
              </a:rPr>
              <a:t>、経済産業省が定めたコンピュータ</a:t>
            </a:r>
            <a:br>
              <a:rPr lang="en-US" sz="3100">
                <a:solidFill>
                  <a:schemeClr val="dk1"/>
                </a:solidFill>
              </a:rPr>
            </a:br>
            <a:r>
              <a:rPr lang="en-US" sz="3100">
                <a:solidFill>
                  <a:schemeClr val="dk1"/>
                </a:solidFill>
              </a:rPr>
              <a:t>ウイルス対策基準</a:t>
            </a:r>
            <a:r>
              <a:rPr lang="en-US" sz="3100">
                <a:solidFill>
                  <a:schemeClr val="accent5"/>
                </a:solidFill>
              </a:rPr>
              <a:t>において</a:t>
            </a:r>
            <a:r>
              <a:rPr lang="en-US" sz="3100">
                <a:solidFill>
                  <a:schemeClr val="dk1"/>
                </a:solidFill>
              </a:rPr>
              <a:t>、</a:t>
            </a:r>
            <a:r>
              <a:rPr lang="en-US" sz="3100" u="sng">
                <a:solidFill>
                  <a:schemeClr val="dk1"/>
                </a:solidFill>
              </a:rPr>
              <a:t>「第三者のプログラムやデータベース</a:t>
            </a:r>
            <a:r>
              <a:rPr lang="en-US" sz="3100" u="sng">
                <a:solidFill>
                  <a:schemeClr val="accent5"/>
                </a:solidFill>
              </a:rPr>
              <a:t>に対して</a:t>
            </a:r>
            <a:r>
              <a:rPr lang="en-US" sz="3100" u="sng">
                <a:solidFill>
                  <a:schemeClr val="dk1"/>
                </a:solidFill>
              </a:rPr>
              <a:t>意図的に何らかの被害を及ぼす</a:t>
            </a:r>
            <a:r>
              <a:rPr lang="en-US" sz="3100" u="sng">
                <a:solidFill>
                  <a:schemeClr val="accent5"/>
                </a:solidFill>
              </a:rPr>
              <a:t>ように</a:t>
            </a:r>
            <a:r>
              <a:rPr lang="en-US" sz="3100" u="sng">
                <a:solidFill>
                  <a:schemeClr val="dk1"/>
                </a:solidFill>
              </a:rPr>
              <a:t>作られたプログラムであり、次の機能を1つ以上有するもの」</a:t>
            </a:r>
            <a:r>
              <a:rPr lang="en-US" sz="3100">
                <a:solidFill>
                  <a:schemeClr val="accent5"/>
                </a:solidFill>
              </a:rPr>
              <a:t>と定義されています。</a:t>
            </a:r>
            <a:endParaRPr sz="3140">
              <a:solidFill>
                <a:schemeClr val="accent5"/>
              </a:solidFill>
            </a:endParaRPr>
          </a:p>
        </p:txBody>
      </p:sp>
      <p:sp>
        <p:nvSpPr>
          <p:cNvPr id="563" name="Google Shape;563;p83"/>
          <p:cNvSpPr txBox="1"/>
          <p:nvPr/>
        </p:nvSpPr>
        <p:spPr>
          <a:xfrm>
            <a:off x="216350" y="5924938"/>
            <a:ext cx="12572100" cy="6156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l" rtl="0">
              <a:lnSpc>
                <a:spcPct val="150000"/>
              </a:lnSpc>
              <a:spcBef>
                <a:spcPts val="0"/>
              </a:spcBef>
              <a:spcAft>
                <a:spcPts val="0"/>
              </a:spcAft>
              <a:buClr>
                <a:schemeClr val="accent5"/>
              </a:buClr>
              <a:buSzPts val="2800"/>
              <a:buChar char="➔"/>
            </a:pPr>
            <a:endParaRPr sz="2800"/>
          </a:p>
        </p:txBody>
      </p:sp>
      <p:sp>
        <p:nvSpPr>
          <p:cNvPr id="564" name="Google Shape;564;p8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
                                        </p:tgtEl>
                                        <p:attrNameLst>
                                          <p:attrName>style.visibility</p:attrName>
                                        </p:attrNameLst>
                                      </p:cBhvr>
                                      <p:to>
                                        <p:strVal val="visible"/>
                                      </p:to>
                                    </p:set>
                                    <p:animEffect transition="in" filter="fade">
                                      <p:cBhvr>
                                        <p:cTn id="7" dur="1000"/>
                                        <p:tgtEl>
                                          <p:spTgt spid="5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3"/>
                                        </p:tgtEl>
                                        <p:attrNameLst>
                                          <p:attrName>style.visibility</p:attrName>
                                        </p:attrNameLst>
                                      </p:cBhvr>
                                      <p:to>
                                        <p:strVal val="visible"/>
                                      </p:to>
                                    </p:set>
                                    <p:animEffect transition="in" filter="fade">
                                      <p:cBhvr>
                                        <p:cTn id="12" dur="1000"/>
                                        <p:tgtEl>
                                          <p:spTgt spid="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4"/>
          <p:cNvSpPr txBox="1">
            <a:spLocks noGrp="1"/>
          </p:cNvSpPr>
          <p:nvPr>
            <p:ph type="title"/>
          </p:nvPr>
        </p:nvSpPr>
        <p:spPr>
          <a:xfrm>
            <a:off x="1270000" y="228600"/>
            <a:ext cx="11099700" cy="18168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sz="5700"/>
              <a:t>Virus máy tính là gì?</a:t>
            </a:r>
            <a:r>
              <a:rPr lang="en-US" b="0"/>
              <a:t> </a:t>
            </a:r>
            <a:endParaRPr b="0"/>
          </a:p>
        </p:txBody>
      </p:sp>
      <p:sp>
        <p:nvSpPr>
          <p:cNvPr id="570" name="Google Shape;570;p84"/>
          <p:cNvSpPr txBox="1"/>
          <p:nvPr/>
        </p:nvSpPr>
        <p:spPr>
          <a:xfrm>
            <a:off x="565700" y="2272950"/>
            <a:ext cx="12108000" cy="28569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636"/>
              <a:buFont typeface="Arial"/>
              <a:buNone/>
            </a:pPr>
            <a:r>
              <a:rPr lang="en-US" sz="3100" b="1">
                <a:solidFill>
                  <a:schemeClr val="dk1"/>
                </a:solidFill>
              </a:rPr>
              <a:t>〈コンピュータウイルスの3機能〉</a:t>
            </a:r>
            <a:endParaRPr sz="3100" b="1">
              <a:solidFill>
                <a:schemeClr val="dk1"/>
              </a:solidFill>
            </a:endParaRPr>
          </a:p>
          <a:p>
            <a:pPr marL="0" lvl="0" indent="0" algn="l" rtl="0">
              <a:lnSpc>
                <a:spcPct val="115000"/>
              </a:lnSpc>
              <a:spcBef>
                <a:spcPts val="0"/>
              </a:spcBef>
              <a:spcAft>
                <a:spcPts val="0"/>
              </a:spcAft>
              <a:buClr>
                <a:schemeClr val="dk1"/>
              </a:buClr>
              <a:buSzPts val="636"/>
              <a:buFont typeface="Arial"/>
              <a:buNone/>
            </a:pPr>
            <a:r>
              <a:rPr lang="en-US" sz="3100">
                <a:solidFill>
                  <a:schemeClr val="dk1"/>
                </a:solidFill>
              </a:rPr>
              <a:t>①自分自身をほかのプログラムにコピーし伝染させる</a:t>
            </a:r>
            <a:br>
              <a:rPr lang="en-US" sz="3100">
                <a:solidFill>
                  <a:schemeClr val="dk1"/>
                </a:solidFill>
              </a:rPr>
            </a:br>
            <a:r>
              <a:rPr lang="en-US" sz="3100">
                <a:solidFill>
                  <a:schemeClr val="dk1"/>
                </a:solidFill>
              </a:rPr>
              <a:t>　</a:t>
            </a:r>
            <a:r>
              <a:rPr lang="en-US" sz="3100" b="1">
                <a:solidFill>
                  <a:schemeClr val="dk1"/>
                </a:solidFill>
              </a:rPr>
              <a:t>「自己伝染機能」</a:t>
            </a:r>
            <a:endParaRPr sz="3100" b="1">
              <a:solidFill>
                <a:schemeClr val="dk1"/>
              </a:solidFill>
            </a:endParaRPr>
          </a:p>
          <a:p>
            <a:pPr marL="0" lvl="0" indent="0" algn="l" rtl="0">
              <a:lnSpc>
                <a:spcPct val="115000"/>
              </a:lnSpc>
              <a:spcBef>
                <a:spcPts val="0"/>
              </a:spcBef>
              <a:spcAft>
                <a:spcPts val="0"/>
              </a:spcAft>
              <a:buClr>
                <a:schemeClr val="dk1"/>
              </a:buClr>
              <a:buSzPts val="636"/>
              <a:buFont typeface="Arial"/>
              <a:buNone/>
            </a:pPr>
            <a:r>
              <a:rPr lang="en-US" sz="3100">
                <a:solidFill>
                  <a:schemeClr val="dk1"/>
                </a:solidFill>
              </a:rPr>
              <a:t>②特定の日時や処理回数に至るまで症状を出さない</a:t>
            </a:r>
            <a:r>
              <a:rPr lang="en-US" sz="3100" b="1">
                <a:solidFill>
                  <a:schemeClr val="dk1"/>
                </a:solidFill>
              </a:rPr>
              <a:t>「潜伏機能」</a:t>
            </a:r>
            <a:endParaRPr sz="3100" b="1">
              <a:solidFill>
                <a:schemeClr val="dk1"/>
              </a:solidFill>
            </a:endParaRPr>
          </a:p>
          <a:p>
            <a:pPr marL="0" lvl="0" indent="0" algn="l" rtl="0">
              <a:lnSpc>
                <a:spcPct val="115000"/>
              </a:lnSpc>
              <a:spcBef>
                <a:spcPts val="0"/>
              </a:spcBef>
              <a:spcAft>
                <a:spcPts val="0"/>
              </a:spcAft>
              <a:buClr>
                <a:schemeClr val="dk1"/>
              </a:buClr>
              <a:buSzPts val="636"/>
              <a:buFont typeface="Arial"/>
              <a:buNone/>
            </a:pPr>
            <a:r>
              <a:rPr lang="en-US" sz="3100">
                <a:solidFill>
                  <a:schemeClr val="dk1"/>
                </a:solidFill>
              </a:rPr>
              <a:t>③ファイルの破壊や、設計者の意図しない動作をする</a:t>
            </a:r>
            <a:r>
              <a:rPr lang="en-US" sz="3100" b="1">
                <a:solidFill>
                  <a:schemeClr val="dk1"/>
                </a:solidFill>
              </a:rPr>
              <a:t>「発病機能」</a:t>
            </a:r>
            <a:endParaRPr sz="3100" b="1">
              <a:solidFill>
                <a:schemeClr val="dk1"/>
              </a:solidFill>
            </a:endParaRPr>
          </a:p>
        </p:txBody>
      </p:sp>
      <p:sp>
        <p:nvSpPr>
          <p:cNvPr id="571" name="Google Shape;571;p84"/>
          <p:cNvSpPr txBox="1"/>
          <p:nvPr/>
        </p:nvSpPr>
        <p:spPr>
          <a:xfrm>
            <a:off x="216350" y="5486400"/>
            <a:ext cx="12572100" cy="6156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2800"/>
          </a:p>
        </p:txBody>
      </p:sp>
      <p:sp>
        <p:nvSpPr>
          <p:cNvPr id="572" name="Google Shape;572;p8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35</a:t>
            </a:fld>
            <a:endParaRPr/>
          </a:p>
        </p:txBody>
      </p:sp>
      <p:sp>
        <p:nvSpPr>
          <p:cNvPr id="573" name="Google Shape;573;p84"/>
          <p:cNvSpPr txBox="1"/>
          <p:nvPr/>
        </p:nvSpPr>
        <p:spPr>
          <a:xfrm>
            <a:off x="216350" y="5924938"/>
            <a:ext cx="12572100" cy="6156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l" rtl="0">
              <a:lnSpc>
                <a:spcPct val="150000"/>
              </a:lnSpc>
              <a:spcBef>
                <a:spcPts val="0"/>
              </a:spcBef>
              <a:spcAft>
                <a:spcPts val="0"/>
              </a:spcAft>
              <a:buClr>
                <a:schemeClr val="accent5"/>
              </a:buClr>
              <a:buSzPts val="2800"/>
              <a:buChar char="➔"/>
            </a:pPr>
            <a:endParaRPr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0"/>
                                        </p:tgtEl>
                                        <p:attrNameLst>
                                          <p:attrName>style.visibility</p:attrName>
                                        </p:attrNameLst>
                                      </p:cBhvr>
                                      <p:to>
                                        <p:strVal val="visible"/>
                                      </p:to>
                                    </p:set>
                                    <p:animEffect transition="in" filter="fade">
                                      <p:cBhvr>
                                        <p:cTn id="7" dur="1000"/>
                                        <p:tgtEl>
                                          <p:spTgt spid="5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1"/>
                                        </p:tgtEl>
                                        <p:attrNameLst>
                                          <p:attrName>style.visibility</p:attrName>
                                        </p:attrNameLst>
                                      </p:cBhvr>
                                      <p:to>
                                        <p:strVal val="visible"/>
                                      </p:to>
                                    </p:set>
                                    <p:animEffect transition="in" filter="fade">
                                      <p:cBhvr>
                                        <p:cTn id="12" dur="1000"/>
                                        <p:tgtEl>
                                          <p:spTgt spid="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5"/>
          <p:cNvSpPr txBox="1">
            <a:spLocks noGrp="1"/>
          </p:cNvSpPr>
          <p:nvPr>
            <p:ph type="title"/>
          </p:nvPr>
        </p:nvSpPr>
        <p:spPr>
          <a:xfrm>
            <a:off x="1182075" y="111025"/>
            <a:ext cx="111876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None/>
            </a:pPr>
            <a:r>
              <a:rPr lang="en-US" sz="5900"/>
              <a:t>Cùng biết thêm </a:t>
            </a:r>
            <a:endParaRPr sz="5900"/>
          </a:p>
          <a:p>
            <a:pPr marL="0" lvl="0" indent="0" algn="l" rtl="0">
              <a:spcBef>
                <a:spcPts val="0"/>
              </a:spcBef>
              <a:spcAft>
                <a:spcPts val="0"/>
              </a:spcAft>
              <a:buNone/>
            </a:pPr>
            <a:r>
              <a:rPr lang="en-US" sz="5900"/>
              <a:t>cái này nữa nhé！</a:t>
            </a:r>
            <a:endParaRPr sz="5900" b="1"/>
          </a:p>
        </p:txBody>
      </p:sp>
      <p:sp>
        <p:nvSpPr>
          <p:cNvPr id="579" name="Google Shape;579;p85"/>
          <p:cNvSpPr txBox="1"/>
          <p:nvPr/>
        </p:nvSpPr>
        <p:spPr>
          <a:xfrm>
            <a:off x="659025" y="2571075"/>
            <a:ext cx="11710500" cy="28137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105" b="1">
                <a:solidFill>
                  <a:schemeClr val="dk1"/>
                </a:solidFill>
              </a:rPr>
              <a:t>マルウェア</a:t>
            </a:r>
            <a:endParaRPr sz="3105" b="1">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105">
                <a:solidFill>
                  <a:schemeClr val="dk1"/>
                </a:solidFill>
              </a:rPr>
              <a:t>近年では、この定義に当てはまらないさまざまな種類のウイルスが増えてきた</a:t>
            </a:r>
            <a:r>
              <a:rPr lang="en-US" sz="3105">
                <a:solidFill>
                  <a:schemeClr val="accent5"/>
                </a:solidFill>
              </a:rPr>
              <a:t>ため</a:t>
            </a:r>
            <a:r>
              <a:rPr lang="en-US" sz="3105">
                <a:solidFill>
                  <a:schemeClr val="dk1"/>
                </a:solidFill>
              </a:rPr>
              <a:t>、悪意のあるソフトウェア全般をマルウェアと呼びます。</a:t>
            </a:r>
            <a:endParaRPr sz="3105" b="1">
              <a:solidFill>
                <a:schemeClr val="dk1"/>
              </a:solidFill>
            </a:endParaRPr>
          </a:p>
        </p:txBody>
      </p:sp>
      <p:sp>
        <p:nvSpPr>
          <p:cNvPr id="580" name="Google Shape;580;p85"/>
          <p:cNvSpPr txBox="1"/>
          <p:nvPr/>
        </p:nvSpPr>
        <p:spPr>
          <a:xfrm>
            <a:off x="385700" y="6076950"/>
            <a:ext cx="12233400" cy="6465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accent5"/>
              </a:buClr>
              <a:buSzPts val="2500"/>
              <a:buChar char="➔"/>
            </a:pPr>
            <a:endParaRPr sz="3000" b="1">
              <a:solidFill>
                <a:schemeClr val="dk1"/>
              </a:solidFill>
            </a:endParaRPr>
          </a:p>
        </p:txBody>
      </p:sp>
      <p:sp>
        <p:nvSpPr>
          <p:cNvPr id="581" name="Google Shape;581;p8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36</a:t>
            </a:fld>
            <a:endParaRPr/>
          </a:p>
        </p:txBody>
      </p:sp>
      <p:pic>
        <p:nvPicPr>
          <p:cNvPr id="582" name="Google Shape;582;p85"/>
          <p:cNvPicPr preferRelativeResize="0"/>
          <p:nvPr/>
        </p:nvPicPr>
        <p:blipFill>
          <a:blip r:embed="rId3">
            <a:alphaModFix/>
          </a:blip>
          <a:stretch>
            <a:fillRect/>
          </a:stretch>
        </p:blipFill>
        <p:spPr>
          <a:xfrm>
            <a:off x="9976700" y="-1"/>
            <a:ext cx="3028101" cy="15897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1000"/>
                                        <p:tgtEl>
                                          <p:spTgt spid="5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0"/>
                                        </p:tgtEl>
                                        <p:attrNameLst>
                                          <p:attrName>style.visibility</p:attrName>
                                        </p:attrNameLst>
                                      </p:cBhvr>
                                      <p:to>
                                        <p:strVal val="visible"/>
                                      </p:to>
                                    </p:set>
                                    <p:animEffect transition="in" filter="fade">
                                      <p:cBhvr>
                                        <p:cTn id="12" dur="10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6"/>
          <p:cNvSpPr txBox="1">
            <a:spLocks noGrp="1"/>
          </p:cNvSpPr>
          <p:nvPr>
            <p:ph type="title"/>
          </p:nvPr>
        </p:nvSpPr>
        <p:spPr>
          <a:xfrm>
            <a:off x="1229450" y="3225800"/>
            <a:ext cx="105054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コンピュータウイルスの</a:t>
            </a:r>
            <a:br>
              <a:rPr lang="en-US" b="1"/>
            </a:br>
            <a:r>
              <a:rPr lang="en-US" b="1"/>
              <a:t>種類</a:t>
            </a:r>
            <a:endParaRPr b="1"/>
          </a:p>
        </p:txBody>
      </p:sp>
      <p:sp>
        <p:nvSpPr>
          <p:cNvPr id="588" name="Google Shape;588;p8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7"/>
          <p:cNvSpPr txBox="1">
            <a:spLocks noGrp="1"/>
          </p:cNvSpPr>
          <p:nvPr>
            <p:ph type="title"/>
          </p:nvPr>
        </p:nvSpPr>
        <p:spPr>
          <a:xfrm>
            <a:off x="721275" y="111025"/>
            <a:ext cx="116484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5700"/>
              <a:t>コンピュータウイルスの種類</a:t>
            </a:r>
            <a:endParaRPr sz="5700"/>
          </a:p>
        </p:txBody>
      </p:sp>
      <p:sp>
        <p:nvSpPr>
          <p:cNvPr id="594" name="Google Shape;594;p8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38</a:t>
            </a:fld>
            <a:endParaRPr/>
          </a:p>
        </p:txBody>
      </p:sp>
      <p:sp>
        <p:nvSpPr>
          <p:cNvPr id="595" name="Google Shape;595;p87"/>
          <p:cNvSpPr txBox="1"/>
          <p:nvPr/>
        </p:nvSpPr>
        <p:spPr>
          <a:xfrm>
            <a:off x="619375" y="2210700"/>
            <a:ext cx="123855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200"/>
              <a:t>コンピュータウイルスには、次のようなものがあります。</a:t>
            </a:r>
            <a:endParaRPr sz="3200"/>
          </a:p>
          <a:p>
            <a:pPr marL="0" marR="0" lvl="0" indent="0" algn="l" rtl="0">
              <a:lnSpc>
                <a:spcPct val="115000"/>
              </a:lnSpc>
              <a:spcBef>
                <a:spcPts val="0"/>
              </a:spcBef>
              <a:spcAft>
                <a:spcPts val="0"/>
              </a:spcAft>
              <a:buClr>
                <a:schemeClr val="dk1"/>
              </a:buClr>
              <a:buSzPts val="1100"/>
              <a:buFont typeface="Arial"/>
              <a:buNone/>
            </a:pPr>
            <a:endParaRPr sz="3200"/>
          </a:p>
          <a:p>
            <a:pPr marL="0" marR="0" lvl="0" indent="0" algn="l" rtl="0">
              <a:lnSpc>
                <a:spcPct val="115000"/>
              </a:lnSpc>
              <a:spcBef>
                <a:spcPts val="0"/>
              </a:spcBef>
              <a:spcAft>
                <a:spcPts val="0"/>
              </a:spcAft>
              <a:buClr>
                <a:schemeClr val="dk1"/>
              </a:buClr>
              <a:buSzPts val="1100"/>
              <a:buFont typeface="Arial"/>
              <a:buNone/>
            </a:pPr>
            <a:endParaRPr sz="3200"/>
          </a:p>
        </p:txBody>
      </p:sp>
      <p:pic>
        <p:nvPicPr>
          <p:cNvPr id="596" name="Google Shape;596;p87"/>
          <p:cNvPicPr preferRelativeResize="0"/>
          <p:nvPr/>
        </p:nvPicPr>
        <p:blipFill>
          <a:blip r:embed="rId3">
            <a:alphaModFix/>
          </a:blip>
          <a:stretch>
            <a:fillRect/>
          </a:stretch>
        </p:blipFill>
        <p:spPr>
          <a:xfrm>
            <a:off x="10601275" y="0"/>
            <a:ext cx="2403600" cy="1672050"/>
          </a:xfrm>
          <a:prstGeom prst="rect">
            <a:avLst/>
          </a:prstGeom>
          <a:noFill/>
          <a:ln>
            <a:noFill/>
          </a:ln>
        </p:spPr>
      </p:pic>
      <p:pic>
        <p:nvPicPr>
          <p:cNvPr id="597" name="Google Shape;597;p87"/>
          <p:cNvPicPr preferRelativeResize="0"/>
          <p:nvPr/>
        </p:nvPicPr>
        <p:blipFill>
          <a:blip r:embed="rId4">
            <a:alphaModFix/>
          </a:blip>
          <a:stretch>
            <a:fillRect/>
          </a:stretch>
        </p:blipFill>
        <p:spPr>
          <a:xfrm>
            <a:off x="534543" y="3095347"/>
            <a:ext cx="11935726" cy="5458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5B5F4859-86D8-4D31-9DC5-1E2BFCB5FB91}"/>
              </a:ext>
            </a:extLst>
          </p:cNvPr>
          <p:cNvSpPr txBox="1"/>
          <p:nvPr/>
        </p:nvSpPr>
        <p:spPr>
          <a:xfrm>
            <a:off x="927847" y="1196788"/>
            <a:ext cx="11255188" cy="3970318"/>
          </a:xfrm>
          <a:prstGeom prst="rect">
            <a:avLst/>
          </a:prstGeom>
          <a:noFill/>
        </p:spPr>
        <p:txBody>
          <a:bodyPr wrap="square" rtlCol="0">
            <a:spAutoFit/>
          </a:bodyPr>
          <a:lstStyle/>
          <a:p>
            <a:r>
              <a:rPr lang="en-US" sz="2800" dirty="0" err="1"/>
              <a:t>Có</a:t>
            </a:r>
            <a:r>
              <a:rPr lang="en-US" sz="2800" dirty="0"/>
              <a:t> </a:t>
            </a:r>
            <a:r>
              <a:rPr lang="en-US" sz="2800" dirty="0" err="1"/>
              <a:t>những</a:t>
            </a:r>
            <a:r>
              <a:rPr lang="en-US" sz="2800" dirty="0"/>
              <a:t> </a:t>
            </a:r>
            <a:r>
              <a:rPr lang="en-US" sz="2800" dirty="0" err="1"/>
              <a:t>loại</a:t>
            </a:r>
            <a:r>
              <a:rPr lang="en-US" sz="2800" dirty="0"/>
              <a:t> </a:t>
            </a:r>
            <a:r>
              <a:rPr lang="en-US" sz="2800" dirty="0" err="1"/>
              <a:t>virut</a:t>
            </a:r>
            <a:r>
              <a:rPr lang="en-US" sz="2800" dirty="0"/>
              <a:t> </a:t>
            </a:r>
            <a:r>
              <a:rPr lang="en-US" sz="2800" dirty="0" err="1"/>
              <a:t>máy</a:t>
            </a:r>
            <a:r>
              <a:rPr lang="en-US" sz="2800" dirty="0"/>
              <a:t> </a:t>
            </a:r>
            <a:r>
              <a:rPr lang="en-US" sz="2800" dirty="0" err="1"/>
              <a:t>tính</a:t>
            </a:r>
            <a:r>
              <a:rPr lang="en-US" sz="2800" dirty="0"/>
              <a:t> </a:t>
            </a:r>
            <a:r>
              <a:rPr lang="en-US" sz="2800" dirty="0" err="1"/>
              <a:t>sau</a:t>
            </a:r>
            <a:endParaRPr lang="en-US" sz="2800" dirty="0"/>
          </a:p>
          <a:p>
            <a:r>
              <a:rPr lang="en-US" sz="2800" dirty="0" err="1"/>
              <a:t>Virut</a:t>
            </a:r>
            <a:r>
              <a:rPr lang="en-US" sz="2800" dirty="0"/>
              <a:t> </a:t>
            </a:r>
            <a:r>
              <a:rPr lang="en-US" sz="2800" dirty="0" err="1"/>
              <a:t>marco</a:t>
            </a:r>
            <a:r>
              <a:rPr lang="en-US" sz="2800" dirty="0"/>
              <a:t>: </a:t>
            </a:r>
            <a:r>
              <a:rPr lang="en-US" sz="2800" dirty="0" err="1"/>
              <a:t>là</a:t>
            </a:r>
            <a:r>
              <a:rPr lang="en-US" sz="2800" dirty="0"/>
              <a:t> </a:t>
            </a:r>
            <a:r>
              <a:rPr lang="en-US" sz="2800" dirty="0" err="1"/>
              <a:t>virut</a:t>
            </a:r>
            <a:r>
              <a:rPr lang="en-US" sz="2800" dirty="0"/>
              <a:t> </a:t>
            </a:r>
            <a:r>
              <a:rPr lang="en-US" sz="2800" dirty="0" err="1"/>
              <a:t>sử</a:t>
            </a:r>
            <a:r>
              <a:rPr lang="en-US" sz="2800" dirty="0"/>
              <a:t> </a:t>
            </a:r>
            <a:r>
              <a:rPr lang="en-US" sz="2800" dirty="0" err="1"/>
              <a:t>dụng</a:t>
            </a:r>
            <a:r>
              <a:rPr lang="en-US" sz="2800" dirty="0"/>
              <a:t> </a:t>
            </a:r>
            <a:r>
              <a:rPr lang="en-US" sz="2800" dirty="0" err="1"/>
              <a:t>chức</a:t>
            </a:r>
            <a:r>
              <a:rPr lang="en-US" sz="2800" dirty="0"/>
              <a:t> </a:t>
            </a:r>
            <a:r>
              <a:rPr lang="en-US" sz="2800" dirty="0" err="1"/>
              <a:t>năng</a:t>
            </a:r>
            <a:r>
              <a:rPr lang="en-US" sz="2800" dirty="0"/>
              <a:t> </a:t>
            </a:r>
            <a:r>
              <a:rPr lang="en-US" sz="2800" dirty="0" err="1"/>
              <a:t>marco</a:t>
            </a:r>
            <a:r>
              <a:rPr lang="en-US" sz="2800" dirty="0"/>
              <a:t> </a:t>
            </a:r>
            <a:r>
              <a:rPr lang="en-US" sz="2800" dirty="0" err="1"/>
              <a:t>của</a:t>
            </a:r>
            <a:r>
              <a:rPr lang="en-US" sz="2800" dirty="0"/>
              <a:t> </a:t>
            </a:r>
            <a:r>
              <a:rPr lang="en-US" sz="2800" dirty="0" err="1"/>
              <a:t>phần</a:t>
            </a:r>
            <a:r>
              <a:rPr lang="en-US" sz="2800" dirty="0"/>
              <a:t> </a:t>
            </a:r>
            <a:r>
              <a:rPr lang="en-US" sz="2800" dirty="0" err="1"/>
              <a:t>mềm</a:t>
            </a:r>
            <a:r>
              <a:rPr lang="en-US" sz="2800" dirty="0"/>
              <a:t> </a:t>
            </a:r>
            <a:r>
              <a:rPr lang="en-US" sz="2800" dirty="0" err="1"/>
              <a:t>xử</a:t>
            </a:r>
            <a:r>
              <a:rPr lang="en-US" sz="2800" dirty="0"/>
              <a:t> </a:t>
            </a:r>
            <a:r>
              <a:rPr lang="en-US" sz="2800" dirty="0" err="1"/>
              <a:t>lí</a:t>
            </a:r>
            <a:r>
              <a:rPr lang="en-US" sz="2800" dirty="0"/>
              <a:t> </a:t>
            </a:r>
            <a:r>
              <a:rPr lang="en-US" sz="2800" dirty="0" err="1"/>
              <a:t>văn</a:t>
            </a:r>
            <a:r>
              <a:rPr lang="en-US" sz="2800" dirty="0"/>
              <a:t> </a:t>
            </a:r>
            <a:r>
              <a:rPr lang="en-US" sz="2800" dirty="0" err="1"/>
              <a:t>bản</a:t>
            </a:r>
            <a:r>
              <a:rPr lang="en-US" sz="2800" dirty="0"/>
              <a:t> </a:t>
            </a:r>
            <a:r>
              <a:rPr lang="en-US" sz="2800" dirty="0" err="1"/>
              <a:t>và</a:t>
            </a:r>
            <a:r>
              <a:rPr lang="en-US" sz="2800" dirty="0"/>
              <a:t> </a:t>
            </a:r>
            <a:r>
              <a:rPr lang="en-US" sz="2800" dirty="0" err="1"/>
              <a:t>phần</a:t>
            </a:r>
            <a:r>
              <a:rPr lang="en-US" sz="2800" dirty="0"/>
              <a:t> </a:t>
            </a:r>
            <a:r>
              <a:rPr lang="en-US" sz="2800" dirty="0" err="1"/>
              <a:t>mềm</a:t>
            </a:r>
            <a:r>
              <a:rPr lang="en-US" sz="2800" dirty="0"/>
              <a:t> </a:t>
            </a:r>
            <a:r>
              <a:rPr lang="en-US" sz="2800" dirty="0" err="1"/>
              <a:t>bảng</a:t>
            </a:r>
            <a:r>
              <a:rPr lang="en-US" sz="2800" dirty="0"/>
              <a:t> </a:t>
            </a:r>
            <a:r>
              <a:rPr lang="en-US" sz="2800" dirty="0" err="1"/>
              <a:t>tính</a:t>
            </a:r>
            <a:r>
              <a:rPr lang="en-US" sz="2800" dirty="0"/>
              <a:t> </a:t>
            </a:r>
            <a:r>
              <a:rPr lang="en-US" sz="2800" dirty="0" err="1"/>
              <a:t>để</a:t>
            </a:r>
            <a:r>
              <a:rPr lang="en-US" sz="2800" dirty="0"/>
              <a:t> </a:t>
            </a:r>
            <a:r>
              <a:rPr lang="en-US" sz="2800" dirty="0" err="1"/>
              <a:t>lây</a:t>
            </a:r>
            <a:r>
              <a:rPr lang="en-US" sz="2800" dirty="0"/>
              <a:t> </a:t>
            </a:r>
            <a:r>
              <a:rPr lang="en-US" sz="2800" dirty="0" err="1"/>
              <a:t>nhiễm</a:t>
            </a:r>
            <a:r>
              <a:rPr lang="en-US" sz="2800" dirty="0"/>
              <a:t>. </a:t>
            </a:r>
            <a:r>
              <a:rPr lang="en-US" sz="2800" dirty="0" err="1"/>
              <a:t>Chỉ</a:t>
            </a:r>
            <a:r>
              <a:rPr lang="en-US" sz="2800" dirty="0"/>
              <a:t> </a:t>
            </a:r>
            <a:r>
              <a:rPr lang="en-US" sz="2800" dirty="0" err="1"/>
              <a:t>lây</a:t>
            </a:r>
            <a:r>
              <a:rPr lang="en-US" sz="2800" dirty="0"/>
              <a:t> </a:t>
            </a:r>
            <a:r>
              <a:rPr lang="en-US" sz="2800" dirty="0" err="1"/>
              <a:t>nhiễm</a:t>
            </a:r>
            <a:r>
              <a:rPr lang="en-US" sz="2800" dirty="0"/>
              <a:t> </a:t>
            </a:r>
            <a:r>
              <a:rPr lang="en-US" sz="2800" dirty="0" err="1"/>
              <a:t>thông</a:t>
            </a:r>
            <a:r>
              <a:rPr lang="en-US" sz="2800" dirty="0"/>
              <a:t> qua </a:t>
            </a:r>
            <a:r>
              <a:rPr lang="en-US" sz="2800" dirty="0" err="1"/>
              <a:t>việc</a:t>
            </a:r>
            <a:r>
              <a:rPr lang="en-US" sz="2800" dirty="0"/>
              <a:t> </a:t>
            </a:r>
            <a:r>
              <a:rPr lang="en-US" sz="2800" dirty="0" err="1"/>
              <a:t>mở</a:t>
            </a:r>
            <a:r>
              <a:rPr lang="en-US" sz="2800" dirty="0"/>
              <a:t> file.</a:t>
            </a:r>
          </a:p>
          <a:p>
            <a:r>
              <a:rPr lang="en-US" sz="2800" dirty="0" err="1"/>
              <a:t>Virut</a:t>
            </a:r>
            <a:r>
              <a:rPr lang="en-US" sz="2800" dirty="0"/>
              <a:t> </a:t>
            </a:r>
            <a:r>
              <a:rPr lang="en-US" sz="2800" dirty="0" err="1"/>
              <a:t>lây</a:t>
            </a:r>
            <a:r>
              <a:rPr lang="en-US" sz="2800" dirty="0"/>
              <a:t> </a:t>
            </a:r>
            <a:r>
              <a:rPr lang="en-US" sz="2800" dirty="0" err="1"/>
              <a:t>nhiễm</a:t>
            </a:r>
            <a:r>
              <a:rPr lang="en-US" sz="2800" dirty="0"/>
              <a:t> </a:t>
            </a:r>
            <a:r>
              <a:rPr lang="en-US" sz="2800" dirty="0" err="1"/>
              <a:t>lên</a:t>
            </a:r>
            <a:r>
              <a:rPr lang="en-US" sz="2800" dirty="0"/>
              <a:t> file: </a:t>
            </a:r>
            <a:r>
              <a:rPr lang="en-US" sz="2800" dirty="0" err="1"/>
              <a:t>là</a:t>
            </a:r>
            <a:r>
              <a:rPr lang="en-US" sz="2800" dirty="0"/>
              <a:t> </a:t>
            </a:r>
            <a:r>
              <a:rPr lang="en-US" sz="2800" dirty="0" err="1"/>
              <a:t>virut</a:t>
            </a:r>
            <a:r>
              <a:rPr lang="en-US" sz="2800" dirty="0"/>
              <a:t> </a:t>
            </a:r>
            <a:r>
              <a:rPr lang="en-US" sz="2800" dirty="0" err="1"/>
              <a:t>lây</a:t>
            </a:r>
            <a:r>
              <a:rPr lang="en-US" sz="2800" dirty="0"/>
              <a:t> </a:t>
            </a:r>
            <a:r>
              <a:rPr lang="en-US" sz="2800" dirty="0" err="1"/>
              <a:t>nhiễm</a:t>
            </a:r>
            <a:r>
              <a:rPr lang="en-US" sz="2800" dirty="0"/>
              <a:t> </a:t>
            </a:r>
            <a:r>
              <a:rPr lang="en-US" sz="2800" dirty="0" err="1"/>
              <a:t>trên</a:t>
            </a:r>
            <a:r>
              <a:rPr lang="en-US" sz="2800" dirty="0"/>
              <a:t> </a:t>
            </a:r>
            <a:r>
              <a:rPr lang="en-US" sz="2800" dirty="0" err="1"/>
              <a:t>các</a:t>
            </a:r>
            <a:r>
              <a:rPr lang="en-US" sz="2800" dirty="0"/>
              <a:t> file </a:t>
            </a:r>
            <a:r>
              <a:rPr lang="en-US" sz="2800" dirty="0" err="1"/>
              <a:t>thực</a:t>
            </a:r>
            <a:r>
              <a:rPr lang="en-US" sz="2800" dirty="0"/>
              <a:t> </a:t>
            </a:r>
            <a:r>
              <a:rPr lang="en-US" sz="2800" dirty="0" err="1"/>
              <a:t>thi</a:t>
            </a:r>
            <a:r>
              <a:rPr lang="en-US" sz="2800" dirty="0"/>
              <a:t> </a:t>
            </a:r>
            <a:r>
              <a:rPr lang="en-US" sz="2800" dirty="0" err="1"/>
              <a:t>có</a:t>
            </a:r>
            <a:r>
              <a:rPr lang="en-US" sz="2800" dirty="0"/>
              <a:t> </a:t>
            </a:r>
            <a:r>
              <a:rPr lang="en-US" sz="2800" dirty="0" err="1"/>
              <a:t>đuổi</a:t>
            </a:r>
            <a:r>
              <a:rPr lang="en-US" sz="2800" dirty="0"/>
              <a:t> com, exe, sys. </a:t>
            </a:r>
          </a:p>
          <a:p>
            <a:r>
              <a:rPr lang="en-US" sz="2800" dirty="0" err="1"/>
              <a:t>Virut</a:t>
            </a:r>
            <a:r>
              <a:rPr lang="en-US" sz="2800" dirty="0"/>
              <a:t> </a:t>
            </a:r>
            <a:r>
              <a:rPr lang="en-US" sz="2800" dirty="0" err="1"/>
              <a:t>lây</a:t>
            </a:r>
            <a:r>
              <a:rPr lang="en-US" sz="2800" dirty="0"/>
              <a:t> </a:t>
            </a:r>
            <a:r>
              <a:rPr lang="en-US" sz="2800" dirty="0" err="1"/>
              <a:t>nhiễm</a:t>
            </a:r>
            <a:r>
              <a:rPr lang="en-US" sz="2800" dirty="0"/>
              <a:t> </a:t>
            </a:r>
            <a:r>
              <a:rPr lang="en-US" sz="2800" dirty="0" err="1"/>
              <a:t>lên</a:t>
            </a:r>
            <a:r>
              <a:rPr lang="en-US" sz="2800" dirty="0"/>
              <a:t> </a:t>
            </a:r>
            <a:r>
              <a:rPr lang="en-US" sz="2800" dirty="0" err="1"/>
              <a:t>phần</a:t>
            </a:r>
            <a:r>
              <a:rPr lang="en-US" sz="2800" dirty="0"/>
              <a:t> </a:t>
            </a:r>
            <a:r>
              <a:rPr lang="en-US" sz="2800" dirty="0" err="1"/>
              <a:t>khởi</a:t>
            </a:r>
            <a:r>
              <a:rPr lang="en-US" sz="2800" dirty="0"/>
              <a:t> </a:t>
            </a:r>
            <a:r>
              <a:rPr lang="en-US" sz="2800" dirty="0" err="1"/>
              <a:t>động</a:t>
            </a:r>
            <a:r>
              <a:rPr lang="en-US" sz="2800" dirty="0"/>
              <a:t> </a:t>
            </a:r>
            <a:r>
              <a:rPr lang="en-US" sz="2800" dirty="0" err="1"/>
              <a:t>của</a:t>
            </a:r>
            <a:r>
              <a:rPr lang="en-US" sz="2800" dirty="0"/>
              <a:t> </a:t>
            </a:r>
            <a:r>
              <a:rPr lang="en-US" sz="2800" dirty="0" err="1"/>
              <a:t>hệ</a:t>
            </a:r>
            <a:r>
              <a:rPr lang="en-US" sz="2800" dirty="0"/>
              <a:t> </a:t>
            </a:r>
            <a:r>
              <a:rPr lang="en-US" sz="2800" dirty="0" err="1"/>
              <a:t>thống</a:t>
            </a:r>
            <a:r>
              <a:rPr lang="en-US" sz="2800" dirty="0"/>
              <a:t>: </a:t>
            </a:r>
            <a:r>
              <a:rPr lang="en-US" sz="2800" dirty="0" err="1"/>
              <a:t>là</a:t>
            </a:r>
            <a:r>
              <a:rPr lang="en-US" sz="2800" dirty="0"/>
              <a:t> </a:t>
            </a:r>
            <a:r>
              <a:rPr lang="en-US" sz="2800" dirty="0" err="1"/>
              <a:t>virut</a:t>
            </a:r>
            <a:r>
              <a:rPr lang="en-US" sz="2800" dirty="0"/>
              <a:t> </a:t>
            </a:r>
            <a:r>
              <a:rPr lang="en-US" sz="2800" dirty="0" err="1"/>
              <a:t>lây</a:t>
            </a:r>
            <a:r>
              <a:rPr lang="en-US" sz="2800" dirty="0"/>
              <a:t> </a:t>
            </a:r>
            <a:r>
              <a:rPr lang="en-US" sz="2800" dirty="0" err="1"/>
              <a:t>nhiễm</a:t>
            </a:r>
            <a:r>
              <a:rPr lang="en-US" sz="2800" dirty="0"/>
              <a:t> </a:t>
            </a:r>
            <a:r>
              <a:rPr lang="en-US" sz="2800" dirty="0" err="1"/>
              <a:t>lên</a:t>
            </a:r>
            <a:r>
              <a:rPr lang="en-US" sz="2800" dirty="0"/>
              <a:t> </a:t>
            </a:r>
            <a:r>
              <a:rPr lang="en-US" sz="2800" dirty="0" err="1"/>
              <a:t>khu</a:t>
            </a:r>
            <a:r>
              <a:rPr lang="en-US" sz="2800" dirty="0"/>
              <a:t> </a:t>
            </a:r>
            <a:r>
              <a:rPr lang="en-US" sz="2800" dirty="0" err="1"/>
              <a:t>vực</a:t>
            </a:r>
            <a:r>
              <a:rPr lang="en-US" sz="2800" dirty="0"/>
              <a:t> </a:t>
            </a:r>
            <a:r>
              <a:rPr lang="en-US" sz="2800" dirty="0" err="1"/>
              <a:t>hệ</a:t>
            </a:r>
            <a:r>
              <a:rPr lang="en-US" sz="2800" dirty="0"/>
              <a:t> </a:t>
            </a:r>
            <a:r>
              <a:rPr lang="en-US" sz="2800" dirty="0" err="1"/>
              <a:t>thống</a:t>
            </a:r>
            <a:r>
              <a:rPr lang="en-US" sz="2800" dirty="0"/>
              <a:t> </a:t>
            </a:r>
            <a:r>
              <a:rPr lang="en-US" sz="2800" dirty="0" err="1"/>
              <a:t>mà</a:t>
            </a:r>
            <a:r>
              <a:rPr lang="en-US" sz="2800" dirty="0"/>
              <a:t> </a:t>
            </a:r>
            <a:r>
              <a:rPr lang="en-US" sz="2800" dirty="0" err="1"/>
              <a:t>được</a:t>
            </a:r>
            <a:r>
              <a:rPr lang="en-US" sz="2800" dirty="0"/>
              <a:t> </a:t>
            </a:r>
            <a:r>
              <a:rPr lang="en-US" sz="2800" dirty="0" err="1"/>
              <a:t>đi</a:t>
            </a:r>
            <a:r>
              <a:rPr lang="en-US" sz="2800" dirty="0"/>
              <a:t> </a:t>
            </a:r>
            <a:r>
              <a:rPr lang="en-US" sz="2800" dirty="0" err="1"/>
              <a:t>vào</a:t>
            </a:r>
            <a:r>
              <a:rPr lang="en-US" sz="2800" dirty="0"/>
              <a:t> </a:t>
            </a:r>
            <a:r>
              <a:rPr lang="en-US" sz="2800" dirty="0" err="1"/>
              <a:t>đầu</a:t>
            </a:r>
            <a:r>
              <a:rPr lang="en-US" sz="2800" dirty="0"/>
              <a:t> </a:t>
            </a:r>
            <a:r>
              <a:rPr lang="en-US" sz="2800" dirty="0" err="1"/>
              <a:t>tiên</a:t>
            </a:r>
            <a:r>
              <a:rPr lang="en-US" sz="2800" dirty="0"/>
              <a:t> </a:t>
            </a:r>
            <a:r>
              <a:rPr lang="en-US" sz="2800" dirty="0" err="1"/>
              <a:t>khi</a:t>
            </a:r>
            <a:r>
              <a:rPr lang="en-US" sz="2800" dirty="0"/>
              <a:t> </a:t>
            </a:r>
            <a:r>
              <a:rPr lang="en-US" sz="2800" dirty="0" err="1"/>
              <a:t>khởi</a:t>
            </a:r>
            <a:r>
              <a:rPr lang="en-US" sz="2800" dirty="0"/>
              <a:t> </a:t>
            </a:r>
            <a:r>
              <a:rPr lang="en-US" sz="2800" dirty="0" err="1"/>
              <a:t>động</a:t>
            </a:r>
            <a:r>
              <a:rPr lang="en-US" sz="2800" dirty="0"/>
              <a:t> ( </a:t>
            </a:r>
            <a:r>
              <a:rPr lang="en-US" sz="2800" dirty="0" err="1"/>
              <a:t>vùng</a:t>
            </a:r>
            <a:r>
              <a:rPr lang="en-US" sz="2800" dirty="0"/>
              <a:t> </a:t>
            </a:r>
            <a:r>
              <a:rPr lang="en-US" sz="2800" dirty="0" err="1"/>
              <a:t>khởi</a:t>
            </a:r>
            <a:r>
              <a:rPr lang="en-US" sz="2800" dirty="0"/>
              <a:t> </a:t>
            </a:r>
            <a:r>
              <a:rPr lang="en-US" sz="2800" dirty="0" err="1"/>
              <a:t>động</a:t>
            </a:r>
            <a:r>
              <a:rPr lang="en-US" sz="2800" dirty="0"/>
              <a:t>). </a:t>
            </a:r>
            <a:r>
              <a:rPr lang="en-US" sz="2800" dirty="0" err="1"/>
              <a:t>Lây</a:t>
            </a:r>
            <a:r>
              <a:rPr lang="en-US" sz="2800" dirty="0"/>
              <a:t> </a:t>
            </a:r>
            <a:r>
              <a:rPr lang="en-US" sz="2800" dirty="0" err="1"/>
              <a:t>nhiễm</a:t>
            </a:r>
            <a:r>
              <a:rPr lang="en-US" sz="2800" dirty="0"/>
              <a:t> </a:t>
            </a:r>
            <a:r>
              <a:rPr lang="en-US" sz="2800" dirty="0" err="1"/>
              <a:t>bằng</a:t>
            </a:r>
            <a:r>
              <a:rPr lang="en-US" sz="2800" dirty="0"/>
              <a:t> </a:t>
            </a:r>
            <a:r>
              <a:rPr lang="en-US" sz="2800" dirty="0" err="1"/>
              <a:t>việc</a:t>
            </a:r>
            <a:r>
              <a:rPr lang="en-US" sz="2800" dirty="0"/>
              <a:t> </a:t>
            </a:r>
            <a:r>
              <a:rPr lang="en-US" sz="2800" dirty="0" err="1"/>
              <a:t>khởi</a:t>
            </a:r>
            <a:r>
              <a:rPr lang="en-US" sz="2800" dirty="0"/>
              <a:t> </a:t>
            </a:r>
            <a:r>
              <a:rPr lang="en-US" sz="2800" dirty="0" err="1"/>
              <a:t>động</a:t>
            </a:r>
            <a:r>
              <a:rPr lang="en-US" sz="2800" dirty="0"/>
              <a:t> </a:t>
            </a:r>
            <a:r>
              <a:rPr lang="en-US" sz="2800" dirty="0" err="1"/>
              <a:t>máy</a:t>
            </a:r>
            <a:r>
              <a:rPr lang="en-US" sz="2800" dirty="0"/>
              <a:t> </a:t>
            </a:r>
            <a:r>
              <a:rPr lang="en-US" sz="2800" dirty="0" err="1"/>
              <a:t>tính</a:t>
            </a:r>
            <a:endParaRPr lang="vi-VN" sz="2800" dirty="0"/>
          </a:p>
        </p:txBody>
      </p:sp>
    </p:spTree>
    <p:extLst>
      <p:ext uri="{BB962C8B-B14F-4D97-AF65-F5344CB8AC3E}">
        <p14:creationId xmlns:p14="http://schemas.microsoft.com/office/powerpoint/2010/main" val="2344432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ミニテスト</a:t>
            </a:r>
            <a:endParaRPr b="1"/>
          </a:p>
        </p:txBody>
      </p:sp>
      <p:sp>
        <p:nvSpPr>
          <p:cNvPr id="307" name="Google Shape;307;p53"/>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8"/>
          <p:cNvSpPr txBox="1">
            <a:spLocks noGrp="1"/>
          </p:cNvSpPr>
          <p:nvPr>
            <p:ph type="title"/>
          </p:nvPr>
        </p:nvSpPr>
        <p:spPr>
          <a:xfrm>
            <a:off x="721275" y="111025"/>
            <a:ext cx="116484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5700"/>
              <a:t>コンピュータウイルスの種類</a:t>
            </a:r>
            <a:endParaRPr sz="5700"/>
          </a:p>
        </p:txBody>
      </p:sp>
      <p:sp>
        <p:nvSpPr>
          <p:cNvPr id="603" name="Google Shape;603;p8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40</a:t>
            </a:fld>
            <a:endParaRPr/>
          </a:p>
        </p:txBody>
      </p:sp>
      <p:sp>
        <p:nvSpPr>
          <p:cNvPr id="604" name="Google Shape;604;p88"/>
          <p:cNvSpPr txBox="1"/>
          <p:nvPr/>
        </p:nvSpPr>
        <p:spPr>
          <a:xfrm>
            <a:off x="619375" y="2210700"/>
            <a:ext cx="123855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endParaRPr sz="3200"/>
          </a:p>
          <a:p>
            <a:pPr marL="0" marR="0" lvl="0" indent="0" algn="l" rtl="0">
              <a:lnSpc>
                <a:spcPct val="115000"/>
              </a:lnSpc>
              <a:spcBef>
                <a:spcPts val="0"/>
              </a:spcBef>
              <a:spcAft>
                <a:spcPts val="0"/>
              </a:spcAft>
              <a:buClr>
                <a:schemeClr val="dk1"/>
              </a:buClr>
              <a:buSzPts val="1100"/>
              <a:buFont typeface="Arial"/>
              <a:buNone/>
            </a:pPr>
            <a:endParaRPr sz="3200"/>
          </a:p>
          <a:p>
            <a:pPr marL="0" marR="0" lvl="0" indent="0" algn="l" rtl="0">
              <a:lnSpc>
                <a:spcPct val="115000"/>
              </a:lnSpc>
              <a:spcBef>
                <a:spcPts val="0"/>
              </a:spcBef>
              <a:spcAft>
                <a:spcPts val="0"/>
              </a:spcAft>
              <a:buClr>
                <a:schemeClr val="dk1"/>
              </a:buClr>
              <a:buSzPts val="1100"/>
              <a:buFont typeface="Arial"/>
              <a:buNone/>
            </a:pPr>
            <a:endParaRPr sz="3200"/>
          </a:p>
        </p:txBody>
      </p:sp>
      <p:pic>
        <p:nvPicPr>
          <p:cNvPr id="605" name="Google Shape;605;p88"/>
          <p:cNvPicPr preferRelativeResize="0"/>
          <p:nvPr/>
        </p:nvPicPr>
        <p:blipFill>
          <a:blip r:embed="rId3">
            <a:alphaModFix/>
          </a:blip>
          <a:stretch>
            <a:fillRect/>
          </a:stretch>
        </p:blipFill>
        <p:spPr>
          <a:xfrm>
            <a:off x="10601275" y="0"/>
            <a:ext cx="2403600" cy="1672050"/>
          </a:xfrm>
          <a:prstGeom prst="rect">
            <a:avLst/>
          </a:prstGeom>
          <a:noFill/>
          <a:ln>
            <a:noFill/>
          </a:ln>
        </p:spPr>
      </p:pic>
      <p:pic>
        <p:nvPicPr>
          <p:cNvPr id="606" name="Google Shape;606;p88"/>
          <p:cNvPicPr preferRelativeResize="0"/>
          <p:nvPr/>
        </p:nvPicPr>
        <p:blipFill>
          <a:blip r:embed="rId4">
            <a:alphaModFix/>
          </a:blip>
          <a:stretch>
            <a:fillRect/>
          </a:stretch>
        </p:blipFill>
        <p:spPr>
          <a:xfrm>
            <a:off x="583525" y="3550150"/>
            <a:ext cx="11648400" cy="3974050"/>
          </a:xfrm>
          <a:prstGeom prst="rect">
            <a:avLst/>
          </a:prstGeom>
          <a:noFill/>
          <a:ln>
            <a:noFill/>
          </a:ln>
        </p:spPr>
      </p:pic>
      <p:pic>
        <p:nvPicPr>
          <p:cNvPr id="607" name="Google Shape;607;p88"/>
          <p:cNvPicPr preferRelativeResize="0"/>
          <p:nvPr/>
        </p:nvPicPr>
        <p:blipFill>
          <a:blip r:embed="rId5">
            <a:alphaModFix/>
          </a:blip>
          <a:stretch>
            <a:fillRect/>
          </a:stretch>
        </p:blipFill>
        <p:spPr>
          <a:xfrm>
            <a:off x="721275" y="2954075"/>
            <a:ext cx="4458800" cy="521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89"/>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チームワーク</a:t>
            </a:r>
            <a:endParaRPr b="0">
              <a:solidFill>
                <a:schemeClr val="accent5"/>
              </a:solidFill>
            </a:endParaRPr>
          </a:p>
        </p:txBody>
      </p:sp>
      <p:sp>
        <p:nvSpPr>
          <p:cNvPr id="613" name="Google Shape;613;p8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41</a:t>
            </a:fld>
            <a:endParaRPr/>
          </a:p>
        </p:txBody>
      </p:sp>
      <p:sp>
        <p:nvSpPr>
          <p:cNvPr id="614" name="Google Shape;614;p89"/>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615" name="Google Shape;615;p89"/>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616" name="Google Shape;616;p89"/>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617" name="Google Shape;617;p89"/>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時間：10分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618" name="Google Shape;618;p89"/>
          <p:cNvSpPr txBox="1"/>
          <p:nvPr/>
        </p:nvSpPr>
        <p:spPr>
          <a:xfrm>
            <a:off x="922250" y="2693900"/>
            <a:ext cx="115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42〜46</a:t>
            </a:r>
            <a:r>
              <a:rPr lang="en-US" sz="3600" b="1"/>
              <a:t>ページを開き確認してください</a:t>
            </a:r>
            <a:endParaRPr sz="3600"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42</a:t>
            </a:fld>
            <a:endParaRPr/>
          </a:p>
        </p:txBody>
      </p:sp>
      <p:sp>
        <p:nvSpPr>
          <p:cNvPr id="624" name="Google Shape;624;p9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625" name="Google Shape;625;p90"/>
          <p:cNvGraphicFramePr/>
          <p:nvPr/>
        </p:nvGraphicFramePr>
        <p:xfrm>
          <a:off x="687046" y="1906262"/>
          <a:ext cx="11839375" cy="7617061"/>
        </p:xfrm>
        <a:graphic>
          <a:graphicData uri="http://schemas.openxmlformats.org/drawingml/2006/table">
            <a:tbl>
              <a:tblPr>
                <a:noFill/>
                <a:tableStyleId>{182CFC15-6A0A-4C3C-B3DE-679D9982F647}</a:tableStyleId>
              </a:tblPr>
              <a:tblGrid>
                <a:gridCol w="1068925">
                  <a:extLst>
                    <a:ext uri="{9D8B030D-6E8A-4147-A177-3AD203B41FA5}">
                      <a16:colId xmlns:a16="http://schemas.microsoft.com/office/drawing/2014/main" val="20000"/>
                    </a:ext>
                  </a:extLst>
                </a:gridCol>
                <a:gridCol w="5021050">
                  <a:extLst>
                    <a:ext uri="{9D8B030D-6E8A-4147-A177-3AD203B41FA5}">
                      <a16:colId xmlns:a16="http://schemas.microsoft.com/office/drawing/2014/main" val="20001"/>
                    </a:ext>
                  </a:extLst>
                </a:gridCol>
                <a:gridCol w="5749400">
                  <a:extLst>
                    <a:ext uri="{9D8B030D-6E8A-4147-A177-3AD203B41FA5}">
                      <a16:colId xmlns:a16="http://schemas.microsoft.com/office/drawing/2014/main" val="20002"/>
                    </a:ext>
                  </a:extLst>
                </a:gridCol>
              </a:tblGrid>
              <a:tr h="655575">
                <a:tc>
                  <a:txBody>
                    <a:bodyPr/>
                    <a:lstStyle/>
                    <a:p>
                      <a:pPr marL="0" marR="0" lvl="0" indent="0" algn="ctr" rtl="0">
                        <a:lnSpc>
                          <a:spcPct val="100000"/>
                        </a:lnSpc>
                        <a:spcBef>
                          <a:spcPts val="0"/>
                        </a:spcBef>
                        <a:spcAft>
                          <a:spcPts val="0"/>
                        </a:spcAft>
                        <a:buClr>
                          <a:srgbClr val="000000"/>
                        </a:buClr>
                        <a:buSzPts val="3000"/>
                        <a:buFont typeface="Arial"/>
                        <a:buNone/>
                      </a:pPr>
                      <a:r>
                        <a:rPr lang="en-US" sz="2900" b="1"/>
                        <a:t>No. </a:t>
                      </a:r>
                      <a:endParaRPr sz="2900" b="1"/>
                    </a:p>
                  </a:txBody>
                  <a:tcPr marL="91425" marR="91425" marT="91425" marB="91425">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900" b="1"/>
                        <a:t>新しい言葉</a:t>
                      </a:r>
                      <a:endParaRPr sz="2900" b="1"/>
                    </a:p>
                  </a:txBody>
                  <a:tcPr marL="91425" marR="91425" marT="91425" marB="91425">
                    <a:lnB w="952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900" b="1"/>
                        <a:t>読み方</a:t>
                      </a:r>
                      <a:endParaRPr sz="2900" b="1"/>
                    </a:p>
                  </a:txBody>
                  <a:tcPr marL="91425" marR="91425" marT="91425" marB="91425">
                    <a:lnB w="952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55575">
                <a:tc>
                  <a:txBody>
                    <a:bodyPr/>
                    <a:lstStyle/>
                    <a:p>
                      <a:pPr marL="228600" marR="0" lvl="0" indent="0" algn="l" rtl="0">
                        <a:lnSpc>
                          <a:spcPct val="100000"/>
                        </a:lnSpc>
                        <a:spcBef>
                          <a:spcPts val="0"/>
                        </a:spcBef>
                        <a:spcAft>
                          <a:spcPts val="0"/>
                        </a:spcAft>
                        <a:buClr>
                          <a:srgbClr val="000000"/>
                        </a:buClr>
                        <a:buSzPts val="3000"/>
                        <a:buFont typeface="Arial"/>
                        <a:buNone/>
                      </a:pPr>
                      <a:r>
                        <a:rPr lang="en-US" sz="2900">
                          <a:latin typeface="ヒラギノ角ゴ ProN W3"/>
                          <a:ea typeface="ヒラギノ角ゴ ProN W3"/>
                          <a:cs typeface="ヒラギノ角ゴ ProN W3"/>
                          <a:sym typeface="ヒラギノ角ゴ ProN W3"/>
                        </a:rPr>
                        <a:t> 1</a:t>
                      </a:r>
                      <a:endParaRPr sz="29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マクロ型ウイルス</a:t>
                      </a:r>
                      <a:endParaRPr sz="29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55575">
                <a:tc>
                  <a:txBody>
                    <a:bodyPr/>
                    <a:lstStyle/>
                    <a:p>
                      <a:pPr marL="0" marR="0" lvl="0" indent="0" algn="ctr"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2</a:t>
                      </a:r>
                      <a:endParaRPr sz="29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ファイル感染型ウイルス</a:t>
                      </a:r>
                      <a:endParaRPr sz="29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1021075">
                <a:tc>
                  <a:txBody>
                    <a:bodyPr/>
                    <a:lstStyle/>
                    <a:p>
                      <a:pPr marL="0" marR="0" lvl="0" indent="0" algn="ctr" rtl="0">
                        <a:lnSpc>
                          <a:spcPct val="100000"/>
                        </a:lnSpc>
                        <a:spcBef>
                          <a:spcPts val="0"/>
                        </a:spcBef>
                        <a:spcAft>
                          <a:spcPts val="0"/>
                        </a:spcAft>
                        <a:buClr>
                          <a:srgbClr val="000000"/>
                        </a:buClr>
                        <a:buSzPts val="3000"/>
                        <a:buFont typeface="Arial"/>
                        <a:buNone/>
                      </a:pPr>
                      <a:r>
                        <a:rPr lang="en-US" sz="2900">
                          <a:latin typeface="ヒラギノ角ゴ ProN W3"/>
                          <a:ea typeface="ヒラギノ角ゴ ProN W3"/>
                          <a:cs typeface="ヒラギノ角ゴ ProN W3"/>
                          <a:sym typeface="ヒラギノ角ゴ ProN W3"/>
                        </a:rPr>
                        <a:t>3</a:t>
                      </a:r>
                      <a:endParaRPr sz="29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システム領域感染型ウイルス</a:t>
                      </a:r>
                      <a:endParaRPr sz="29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55575">
                <a:tc>
                  <a:txBody>
                    <a:bodyPr/>
                    <a:lstStyle/>
                    <a:p>
                      <a:pPr marL="0" marR="0" lvl="0" indent="0" algn="ctr"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4</a:t>
                      </a:r>
                      <a:endParaRPr sz="29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トロイの木馬</a:t>
                      </a:r>
                      <a:endParaRPr sz="29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55575">
                <a:tc>
                  <a:txBody>
                    <a:bodyPr/>
                    <a:lstStyle/>
                    <a:p>
                      <a:pPr marL="0" marR="0" lvl="0" indent="0" algn="ctr"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5</a:t>
                      </a:r>
                      <a:endParaRPr sz="29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ワーム型ウイルス</a:t>
                      </a:r>
                      <a:endParaRPr sz="29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655575">
                <a:tc>
                  <a:txBody>
                    <a:bodyPr/>
                    <a:lstStyle/>
                    <a:p>
                      <a:pPr marL="0" marR="0" lvl="0" indent="0" algn="ctr"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６</a:t>
                      </a:r>
                      <a:endParaRPr sz="29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拡張子</a:t>
                      </a:r>
                      <a:endParaRPr sz="29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55575">
                <a:tc>
                  <a:txBody>
                    <a:bodyPr/>
                    <a:lstStyle/>
                    <a:p>
                      <a:pPr marL="0" marR="0" lvl="0" indent="0" algn="ctr"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7</a:t>
                      </a:r>
                      <a:endParaRPr sz="29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実行型ファイル</a:t>
                      </a:r>
                      <a:endParaRPr sz="29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655575">
                <a:tc>
                  <a:txBody>
                    <a:bodyPr/>
                    <a:lstStyle/>
                    <a:p>
                      <a:pPr marL="0" marR="0" lvl="0" indent="0" algn="ctr"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8</a:t>
                      </a:r>
                      <a:endParaRPr sz="29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侵入する</a:t>
                      </a:r>
                      <a:endParaRPr sz="29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55575">
                <a:tc>
                  <a:txBody>
                    <a:bodyPr/>
                    <a:lstStyle/>
                    <a:p>
                      <a:pPr marL="0" marR="0" lvl="0" indent="0" algn="ctr"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9</a:t>
                      </a:r>
                      <a:endParaRPr sz="29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外部流出</a:t>
                      </a:r>
                      <a:endParaRPr sz="29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655575">
                <a:tc>
                  <a:txBody>
                    <a:bodyPr/>
                    <a:lstStyle/>
                    <a:p>
                      <a:pPr marL="0" marR="0" lvl="0" indent="0" algn="ctr"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10</a:t>
                      </a:r>
                      <a:endParaRPr sz="29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自己増殖</a:t>
                      </a:r>
                      <a:endParaRPr sz="29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1"/>
          <p:cNvSpPr txBox="1">
            <a:spLocks noGrp="1"/>
          </p:cNvSpPr>
          <p:nvPr>
            <p:ph type="title"/>
          </p:nvPr>
        </p:nvSpPr>
        <p:spPr>
          <a:xfrm>
            <a:off x="901600" y="111025"/>
            <a:ext cx="114681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5700"/>
              <a:t>Phân loại Virus máy tính</a:t>
            </a:r>
            <a:endParaRPr/>
          </a:p>
        </p:txBody>
      </p:sp>
      <p:sp>
        <p:nvSpPr>
          <p:cNvPr id="631" name="Google Shape;631;p9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43</a:t>
            </a:fld>
            <a:endParaRPr/>
          </a:p>
        </p:txBody>
      </p:sp>
      <p:sp>
        <p:nvSpPr>
          <p:cNvPr id="632" name="Google Shape;632;p91"/>
          <p:cNvSpPr txBox="1"/>
          <p:nvPr/>
        </p:nvSpPr>
        <p:spPr>
          <a:xfrm>
            <a:off x="342900" y="2201225"/>
            <a:ext cx="12445500" cy="3291000"/>
          </a:xfrm>
          <a:prstGeom prst="rect">
            <a:avLst/>
          </a:prstGeom>
          <a:noFill/>
          <a:ln w="19050" cap="flat" cmpd="sng">
            <a:solidFill>
              <a:schemeClr val="accent5"/>
            </a:solidFill>
            <a:prstDash val="dash"/>
            <a:round/>
            <a:headEnd type="none" w="sm" len="sm"/>
            <a:tailEnd type="none" w="sm" len="sm"/>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solidFill>
                  <a:schemeClr val="dk1"/>
                </a:solidFill>
              </a:rPr>
              <a:t>コンピュータウイルスには、次のようなものがあります。</a:t>
            </a: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p:txBody>
      </p:sp>
      <p:sp>
        <p:nvSpPr>
          <p:cNvPr id="633" name="Google Shape;633;p91"/>
          <p:cNvSpPr txBox="1"/>
          <p:nvPr/>
        </p:nvSpPr>
        <p:spPr>
          <a:xfrm>
            <a:off x="216350" y="5935975"/>
            <a:ext cx="12445500" cy="16269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accent5"/>
              </a:buClr>
              <a:buSzPts val="2500"/>
              <a:buChar char="➔"/>
            </a:pPr>
            <a:endParaRPr sz="2800">
              <a:solidFill>
                <a:schemeClr val="dk1"/>
              </a:solidFill>
            </a:endParaRPr>
          </a:p>
          <a:p>
            <a:pPr marL="457200" lvl="0" indent="0" algn="l" rtl="0">
              <a:lnSpc>
                <a:spcPct val="115000"/>
              </a:lnSpc>
              <a:spcBef>
                <a:spcPts val="0"/>
              </a:spcBef>
              <a:spcAft>
                <a:spcPts val="0"/>
              </a:spcAft>
              <a:buNone/>
            </a:pPr>
            <a:endParaRPr sz="3000">
              <a:solidFill>
                <a:schemeClr val="dk1"/>
              </a:solidFill>
            </a:endParaRPr>
          </a:p>
          <a:p>
            <a:pPr marL="0" lvl="0" indent="0" algn="l" rtl="0">
              <a:lnSpc>
                <a:spcPct val="115000"/>
              </a:lnSpc>
              <a:spcBef>
                <a:spcPts val="0"/>
              </a:spcBef>
              <a:spcAft>
                <a:spcPts val="0"/>
              </a:spcAft>
              <a:buNone/>
            </a:pPr>
            <a:endParaRPr sz="2700"/>
          </a:p>
        </p:txBody>
      </p:sp>
      <p:graphicFrame>
        <p:nvGraphicFramePr>
          <p:cNvPr id="634" name="Google Shape;634;p91"/>
          <p:cNvGraphicFramePr/>
          <p:nvPr/>
        </p:nvGraphicFramePr>
        <p:xfrm>
          <a:off x="447675" y="2971800"/>
          <a:ext cx="12269625" cy="2409150"/>
        </p:xfrm>
        <a:graphic>
          <a:graphicData uri="http://schemas.openxmlformats.org/drawingml/2006/table">
            <a:tbl>
              <a:tblPr>
                <a:noFill/>
                <a:tableStyleId>{713F8D39-E68F-4232-85E6-2763A58B2410}</a:tableStyleId>
              </a:tblPr>
              <a:tblGrid>
                <a:gridCol w="3526675">
                  <a:extLst>
                    <a:ext uri="{9D8B030D-6E8A-4147-A177-3AD203B41FA5}">
                      <a16:colId xmlns:a16="http://schemas.microsoft.com/office/drawing/2014/main" val="20000"/>
                    </a:ext>
                  </a:extLst>
                </a:gridCol>
                <a:gridCol w="8742950">
                  <a:extLst>
                    <a:ext uri="{9D8B030D-6E8A-4147-A177-3AD203B41FA5}">
                      <a16:colId xmlns:a16="http://schemas.microsoft.com/office/drawing/2014/main" val="20001"/>
                    </a:ext>
                  </a:extLst>
                </a:gridCol>
              </a:tblGrid>
              <a:tr h="582900">
                <a:tc>
                  <a:txBody>
                    <a:bodyPr/>
                    <a:lstStyle/>
                    <a:p>
                      <a:pPr marL="0" lvl="0" indent="0" algn="ctr" rtl="0">
                        <a:spcBef>
                          <a:spcPts val="0"/>
                        </a:spcBef>
                        <a:spcAft>
                          <a:spcPts val="0"/>
                        </a:spcAft>
                        <a:buNone/>
                      </a:pPr>
                      <a:r>
                        <a:rPr lang="en-US" sz="3000">
                          <a:solidFill>
                            <a:schemeClr val="dk1"/>
                          </a:solidFill>
                        </a:rPr>
                        <a:t>種類</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US" sz="3000">
                          <a:solidFill>
                            <a:schemeClr val="dk1"/>
                          </a:solidFill>
                        </a:rPr>
                        <a:t>特徴</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1769100">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マクロ型ウイルス</a:t>
                      </a:r>
                      <a:endParaRPr sz="3000">
                        <a:solidFill>
                          <a:schemeClr val="dk1"/>
                        </a:solidFill>
                      </a:endParaRPr>
                    </a:p>
                    <a:p>
                      <a:pPr marL="0" lvl="0" indent="0" algn="l" rtl="0">
                        <a:spcBef>
                          <a:spcPts val="0"/>
                        </a:spcBef>
                        <a:spcAft>
                          <a:spcPts val="0"/>
                        </a:spcAft>
                        <a:buNone/>
                      </a:pPr>
                      <a:endParaRPr sz="3000">
                        <a:solidFill>
                          <a:schemeClr val="dk1"/>
                        </a:solidFill>
                      </a:endParaRPr>
                    </a:p>
                  </a:txBody>
                  <a:tcPr marL="91425" marR="91425" marT="91425" marB="9142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3000">
                          <a:solidFill>
                            <a:schemeClr val="dk1"/>
                          </a:solidFill>
                        </a:rPr>
                        <a:t>ワープロソフトや表計算ソフトなどのマクロ機能を使って感染するウイルス。</a:t>
                      </a:r>
                      <a:endParaRPr sz="3000">
                        <a:solidFill>
                          <a:schemeClr val="dk1"/>
                        </a:solidFill>
                      </a:endParaRPr>
                    </a:p>
                    <a:p>
                      <a:pPr marL="0" lvl="0" indent="0" algn="l" rtl="0">
                        <a:spcBef>
                          <a:spcPts val="0"/>
                        </a:spcBef>
                        <a:spcAft>
                          <a:spcPts val="0"/>
                        </a:spcAft>
                        <a:buNone/>
                      </a:pPr>
                      <a:r>
                        <a:rPr lang="en-US" sz="3000">
                          <a:solidFill>
                            <a:schemeClr val="dk1"/>
                          </a:solidFill>
                        </a:rPr>
                        <a:t>ファイルを開くだけで感染</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635" name="Google Shape;635;p91"/>
          <p:cNvGraphicFramePr/>
          <p:nvPr>
            <p:extLst>
              <p:ext uri="{D42A27DB-BD31-4B8C-83A1-F6EECF244321}">
                <p14:modId xmlns:p14="http://schemas.microsoft.com/office/powerpoint/2010/main" val="3555310243"/>
              </p:ext>
            </p:extLst>
          </p:nvPr>
        </p:nvGraphicFramePr>
        <p:xfrm>
          <a:off x="447663" y="6622875"/>
          <a:ext cx="12269650" cy="1710570"/>
        </p:xfrm>
        <a:graphic>
          <a:graphicData uri="http://schemas.openxmlformats.org/drawingml/2006/table">
            <a:tbl>
              <a:tblPr>
                <a:noFill/>
                <a:tableStyleId>{713F8D39-E68F-4232-85E6-2763A58B2410}</a:tableStyleId>
              </a:tblPr>
              <a:tblGrid>
                <a:gridCol w="3677375">
                  <a:extLst>
                    <a:ext uri="{9D8B030D-6E8A-4147-A177-3AD203B41FA5}">
                      <a16:colId xmlns:a16="http://schemas.microsoft.com/office/drawing/2014/main" val="20000"/>
                    </a:ext>
                  </a:extLst>
                </a:gridCol>
                <a:gridCol w="8592275">
                  <a:extLst>
                    <a:ext uri="{9D8B030D-6E8A-4147-A177-3AD203B41FA5}">
                      <a16:colId xmlns:a16="http://schemas.microsoft.com/office/drawing/2014/main" val="20001"/>
                    </a:ext>
                  </a:extLst>
                </a:gridCol>
              </a:tblGrid>
              <a:tr h="551150">
                <a:tc>
                  <a:txBody>
                    <a:bodyPr/>
                    <a:lstStyle/>
                    <a:p>
                      <a:pPr marL="0" lvl="0" indent="0" algn="ctr" rtl="0">
                        <a:spcBef>
                          <a:spcPts val="0"/>
                        </a:spcBef>
                        <a:spcAft>
                          <a:spcPts val="0"/>
                        </a:spcAft>
                        <a:buNone/>
                      </a:pPr>
                      <a:r>
                        <a:rPr lang="en-US" sz="2800">
                          <a:solidFill>
                            <a:schemeClr val="dk1"/>
                          </a:solidFill>
                        </a:rPr>
                        <a:t>Loại</a:t>
                      </a: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US" sz="2800">
                          <a:solidFill>
                            <a:schemeClr val="dk1"/>
                          </a:solidFill>
                        </a:rPr>
                        <a:t>Đặc trưng</a:t>
                      </a: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1101000">
                <a:tc>
                  <a:txBody>
                    <a:bodyPr/>
                    <a:lstStyle/>
                    <a:p>
                      <a:pPr marL="0" lvl="0" indent="0" algn="l" rtl="0">
                        <a:spcBef>
                          <a:spcPts val="0"/>
                        </a:spcBef>
                        <a:spcAft>
                          <a:spcPts val="0"/>
                        </a:spcAft>
                        <a:buNone/>
                      </a:pPr>
                      <a:endParaRPr sz="2800" dirty="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800" dirty="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animEffect transition="in" filter="fade">
                                      <p:cBhvr>
                                        <p:cTn id="7" dur="1000"/>
                                        <p:tgtEl>
                                          <p:spTgt spid="6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3"/>
                                        </p:tgtEl>
                                        <p:attrNameLst>
                                          <p:attrName>style.visibility</p:attrName>
                                        </p:attrNameLst>
                                      </p:cBhvr>
                                      <p:to>
                                        <p:strVal val="visible"/>
                                      </p:to>
                                    </p:set>
                                    <p:animEffect transition="in" filter="fade">
                                      <p:cBhvr>
                                        <p:cTn id="12" dur="10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2"/>
          <p:cNvSpPr txBox="1">
            <a:spLocks noGrp="1"/>
          </p:cNvSpPr>
          <p:nvPr>
            <p:ph type="title"/>
          </p:nvPr>
        </p:nvSpPr>
        <p:spPr>
          <a:xfrm>
            <a:off x="901600" y="111025"/>
            <a:ext cx="114681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5700"/>
              <a:t>Phân loại Virus máy tính</a:t>
            </a:r>
            <a:endParaRPr/>
          </a:p>
        </p:txBody>
      </p:sp>
      <p:sp>
        <p:nvSpPr>
          <p:cNvPr id="641" name="Google Shape;641;p9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44</a:t>
            </a:fld>
            <a:endParaRPr/>
          </a:p>
        </p:txBody>
      </p:sp>
      <p:sp>
        <p:nvSpPr>
          <p:cNvPr id="642" name="Google Shape;642;p92"/>
          <p:cNvSpPr txBox="1"/>
          <p:nvPr/>
        </p:nvSpPr>
        <p:spPr>
          <a:xfrm>
            <a:off x="367550" y="2552650"/>
            <a:ext cx="12269700" cy="2370000"/>
          </a:xfrm>
          <a:prstGeom prst="rect">
            <a:avLst/>
          </a:prstGeom>
          <a:noFill/>
          <a:ln w="19050" cap="flat" cmpd="sng">
            <a:solidFill>
              <a:schemeClr val="accent5"/>
            </a:solidFill>
            <a:prstDash val="dash"/>
            <a:round/>
            <a:headEnd type="none" w="sm" len="sm"/>
            <a:tailEnd type="none" w="sm" len="sm"/>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p:txBody>
      </p:sp>
      <p:sp>
        <p:nvSpPr>
          <p:cNvPr id="643" name="Google Shape;643;p92"/>
          <p:cNvSpPr txBox="1"/>
          <p:nvPr/>
        </p:nvSpPr>
        <p:spPr>
          <a:xfrm>
            <a:off x="191750" y="5429875"/>
            <a:ext cx="12445500" cy="1662300"/>
          </a:xfrm>
          <a:prstGeom prst="rect">
            <a:avLst/>
          </a:prstGeom>
          <a:noFill/>
          <a:ln>
            <a:noFill/>
          </a:ln>
        </p:spPr>
        <p:txBody>
          <a:bodyPr spcFirstLastPara="1" wrap="square" lIns="91425" tIns="91425" rIns="91425" bIns="91425" anchor="t" anchorCtr="0">
            <a:spAutoFit/>
          </a:bodyPr>
          <a:lstStyle/>
          <a:p>
            <a:pPr marL="457200" lvl="0" indent="-400050" algn="l" rtl="0">
              <a:lnSpc>
                <a:spcPct val="115000"/>
              </a:lnSpc>
              <a:spcBef>
                <a:spcPts val="0"/>
              </a:spcBef>
              <a:spcAft>
                <a:spcPts val="0"/>
              </a:spcAft>
              <a:buClr>
                <a:schemeClr val="accent5"/>
              </a:buClr>
              <a:buSzPts val="2700"/>
              <a:buChar char="➔"/>
            </a:pPr>
            <a:endParaRPr sz="3000">
              <a:solidFill>
                <a:schemeClr val="dk1"/>
              </a:solidFill>
            </a:endParaRPr>
          </a:p>
          <a:p>
            <a:pPr marL="457200" lvl="0" indent="0" algn="l" rtl="0">
              <a:lnSpc>
                <a:spcPct val="115000"/>
              </a:lnSpc>
              <a:spcBef>
                <a:spcPts val="0"/>
              </a:spcBef>
              <a:spcAft>
                <a:spcPts val="0"/>
              </a:spcAft>
              <a:buNone/>
            </a:pPr>
            <a:endParaRPr sz="3000">
              <a:solidFill>
                <a:schemeClr val="dk1"/>
              </a:solidFill>
            </a:endParaRPr>
          </a:p>
          <a:p>
            <a:pPr marL="0" lvl="0" indent="0" algn="l" rtl="0">
              <a:lnSpc>
                <a:spcPct val="115000"/>
              </a:lnSpc>
              <a:spcBef>
                <a:spcPts val="0"/>
              </a:spcBef>
              <a:spcAft>
                <a:spcPts val="0"/>
              </a:spcAft>
              <a:buNone/>
            </a:pPr>
            <a:endParaRPr sz="2700"/>
          </a:p>
        </p:txBody>
      </p:sp>
      <p:graphicFrame>
        <p:nvGraphicFramePr>
          <p:cNvPr id="644" name="Google Shape;644;p92"/>
          <p:cNvGraphicFramePr/>
          <p:nvPr/>
        </p:nvGraphicFramePr>
        <p:xfrm>
          <a:off x="367575" y="2552700"/>
          <a:ext cx="3000000" cy="3000000"/>
        </p:xfrm>
        <a:graphic>
          <a:graphicData uri="http://schemas.openxmlformats.org/drawingml/2006/table">
            <a:tbl>
              <a:tblPr>
                <a:noFill/>
                <a:tableStyleId>{713F8D39-E68F-4232-85E6-2763A58B2410}</a:tableStyleId>
              </a:tblPr>
              <a:tblGrid>
                <a:gridCol w="3526675">
                  <a:extLst>
                    <a:ext uri="{9D8B030D-6E8A-4147-A177-3AD203B41FA5}">
                      <a16:colId xmlns:a16="http://schemas.microsoft.com/office/drawing/2014/main" val="20000"/>
                    </a:ext>
                  </a:extLst>
                </a:gridCol>
                <a:gridCol w="8742975">
                  <a:extLst>
                    <a:ext uri="{9D8B030D-6E8A-4147-A177-3AD203B41FA5}">
                      <a16:colId xmlns:a16="http://schemas.microsoft.com/office/drawing/2014/main" val="20001"/>
                    </a:ext>
                  </a:extLst>
                </a:gridCol>
              </a:tblGrid>
              <a:tr h="550375">
                <a:tc>
                  <a:txBody>
                    <a:bodyPr/>
                    <a:lstStyle/>
                    <a:p>
                      <a:pPr marL="0" lvl="0" indent="0" algn="ctr" rtl="0">
                        <a:spcBef>
                          <a:spcPts val="0"/>
                        </a:spcBef>
                        <a:spcAft>
                          <a:spcPts val="0"/>
                        </a:spcAft>
                        <a:buNone/>
                      </a:pPr>
                      <a:r>
                        <a:rPr lang="en-US" sz="3000">
                          <a:solidFill>
                            <a:schemeClr val="dk1"/>
                          </a:solidFill>
                        </a:rPr>
                        <a:t>種類</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US" sz="3000">
                          <a:solidFill>
                            <a:schemeClr val="dk1"/>
                          </a:solidFill>
                        </a:rPr>
                        <a:t>特徴</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1729850">
                <a:tc>
                  <a:txBody>
                    <a:bodyPr/>
                    <a:lstStyle/>
                    <a:p>
                      <a:pPr marL="0" lvl="0" indent="0" algn="l" rtl="0">
                        <a:spcBef>
                          <a:spcPts val="0"/>
                        </a:spcBef>
                        <a:spcAft>
                          <a:spcPts val="0"/>
                        </a:spcAft>
                        <a:buNone/>
                      </a:pPr>
                      <a:r>
                        <a:rPr lang="en-US" sz="3000">
                          <a:solidFill>
                            <a:schemeClr val="dk1"/>
                          </a:solidFill>
                        </a:rPr>
                        <a:t>ファイル感染型</a:t>
                      </a:r>
                      <a:br>
                        <a:rPr lang="en-US" sz="3000">
                          <a:solidFill>
                            <a:schemeClr val="dk1"/>
                          </a:solidFill>
                        </a:rPr>
                      </a:br>
                      <a:r>
                        <a:rPr lang="en-US" sz="3000">
                          <a:solidFill>
                            <a:schemeClr val="dk1"/>
                          </a:solidFill>
                        </a:rPr>
                        <a:t>ウイルス</a:t>
                      </a:r>
                      <a:endParaRPr sz="750">
                        <a:solidFill>
                          <a:srgbClr val="8FC38B"/>
                        </a:solidFill>
                      </a:endParaRPr>
                    </a:p>
                    <a:p>
                      <a:pPr marL="0" lvl="0" indent="0" algn="l" rtl="0">
                        <a:spcBef>
                          <a:spcPts val="0"/>
                        </a:spcBef>
                        <a:spcAft>
                          <a:spcPts val="0"/>
                        </a:spcAft>
                        <a:buNone/>
                      </a:pPr>
                      <a:endParaRPr sz="3000">
                        <a:solidFill>
                          <a:schemeClr val="dk1"/>
                        </a:solidFill>
                      </a:endParaRPr>
                    </a:p>
                  </a:txBody>
                  <a:tcPr marL="91425" marR="91425" marT="91425" marB="9142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solidFill>
                            <a:schemeClr val="dk1"/>
                          </a:solidFill>
                        </a:rPr>
                        <a:t>拡張子com、exe、sysなどの実行型ファイルに</a:t>
                      </a:r>
                      <a:endParaRPr sz="3000">
                        <a:solidFill>
                          <a:schemeClr val="dk1"/>
                        </a:solidFill>
                      </a:endParaRPr>
                    </a:p>
                    <a:p>
                      <a:pPr marL="0" marR="0" lvl="0" indent="0" algn="l" rtl="0">
                        <a:lnSpc>
                          <a:spcPct val="100000"/>
                        </a:lnSpc>
                        <a:spcBef>
                          <a:spcPts val="0"/>
                        </a:spcBef>
                        <a:spcAft>
                          <a:spcPts val="0"/>
                        </a:spcAft>
                        <a:buNone/>
                      </a:pPr>
                      <a:r>
                        <a:rPr lang="en-US" sz="3000">
                          <a:solidFill>
                            <a:schemeClr val="dk1"/>
                          </a:solidFill>
                        </a:rPr>
                        <a:t>感染するウイルス。</a:t>
                      </a:r>
                      <a:endParaRPr sz="3000">
                        <a:solidFill>
                          <a:schemeClr val="dk1"/>
                        </a:solidFill>
                      </a:endParaRPr>
                    </a:p>
                    <a:p>
                      <a:pPr marL="0" marR="0" lvl="0" indent="0" algn="l" rtl="0">
                        <a:lnSpc>
                          <a:spcPct val="100000"/>
                        </a:lnSpc>
                        <a:spcBef>
                          <a:spcPts val="0"/>
                        </a:spcBef>
                        <a:spcAft>
                          <a:spcPts val="0"/>
                        </a:spcAft>
                        <a:buNone/>
                      </a:pPr>
                      <a:r>
                        <a:rPr lang="en-US" sz="3000">
                          <a:solidFill>
                            <a:schemeClr val="dk1"/>
                          </a:solidFill>
                        </a:rPr>
                        <a:t>感染プログラムを実行することで感染</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645" name="Google Shape;645;p92"/>
          <p:cNvGraphicFramePr/>
          <p:nvPr/>
        </p:nvGraphicFramePr>
        <p:xfrm>
          <a:off x="367563" y="6108525"/>
          <a:ext cx="3000000" cy="3000000"/>
        </p:xfrm>
        <a:graphic>
          <a:graphicData uri="http://schemas.openxmlformats.org/drawingml/2006/table">
            <a:tbl>
              <a:tblPr>
                <a:noFill/>
                <a:tableStyleId>{713F8D39-E68F-4232-85E6-2763A58B2410}</a:tableStyleId>
              </a:tblPr>
              <a:tblGrid>
                <a:gridCol w="3677375">
                  <a:extLst>
                    <a:ext uri="{9D8B030D-6E8A-4147-A177-3AD203B41FA5}">
                      <a16:colId xmlns:a16="http://schemas.microsoft.com/office/drawing/2014/main" val="20000"/>
                    </a:ext>
                  </a:extLst>
                </a:gridCol>
                <a:gridCol w="8592275">
                  <a:extLst>
                    <a:ext uri="{9D8B030D-6E8A-4147-A177-3AD203B41FA5}">
                      <a16:colId xmlns:a16="http://schemas.microsoft.com/office/drawing/2014/main" val="20001"/>
                    </a:ext>
                  </a:extLst>
                </a:gridCol>
              </a:tblGrid>
              <a:tr h="551150">
                <a:tc>
                  <a:txBody>
                    <a:bodyPr/>
                    <a:lstStyle/>
                    <a:p>
                      <a:pPr marL="0" lvl="0" indent="0" algn="ctr" rtl="0">
                        <a:spcBef>
                          <a:spcPts val="0"/>
                        </a:spcBef>
                        <a:spcAft>
                          <a:spcPts val="0"/>
                        </a:spcAft>
                        <a:buNone/>
                      </a:pPr>
                      <a:r>
                        <a:rPr lang="en-US" sz="2800">
                          <a:solidFill>
                            <a:schemeClr val="dk1"/>
                          </a:solidFill>
                        </a:rPr>
                        <a:t>Loại</a:t>
                      </a: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US" sz="2800">
                          <a:solidFill>
                            <a:schemeClr val="dk1"/>
                          </a:solidFill>
                        </a:rPr>
                        <a:t>Đặc trưng</a:t>
                      </a: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1101000">
                <a:tc>
                  <a:txBody>
                    <a:bodyPr/>
                    <a:lstStyle/>
                    <a:p>
                      <a:pPr marL="0" lvl="0" indent="0" algn="l" rtl="0">
                        <a:spcBef>
                          <a:spcPts val="0"/>
                        </a:spcBef>
                        <a:spcAft>
                          <a:spcPts val="0"/>
                        </a:spcAft>
                        <a:buNone/>
                      </a:pP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8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2"/>
                                        </p:tgtEl>
                                        <p:attrNameLst>
                                          <p:attrName>style.visibility</p:attrName>
                                        </p:attrNameLst>
                                      </p:cBhvr>
                                      <p:to>
                                        <p:strVal val="visible"/>
                                      </p:to>
                                    </p:set>
                                    <p:animEffect transition="in" filter="fade">
                                      <p:cBhvr>
                                        <p:cTn id="7" dur="1000"/>
                                        <p:tgtEl>
                                          <p:spTgt spid="6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3"/>
                                        </p:tgtEl>
                                        <p:attrNameLst>
                                          <p:attrName>style.visibility</p:attrName>
                                        </p:attrNameLst>
                                      </p:cBhvr>
                                      <p:to>
                                        <p:strVal val="visible"/>
                                      </p:to>
                                    </p:set>
                                    <p:animEffect transition="in" filter="fade">
                                      <p:cBhvr>
                                        <p:cTn id="12"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93"/>
          <p:cNvSpPr txBox="1">
            <a:spLocks noGrp="1"/>
          </p:cNvSpPr>
          <p:nvPr>
            <p:ph type="title"/>
          </p:nvPr>
        </p:nvSpPr>
        <p:spPr>
          <a:xfrm>
            <a:off x="901600" y="111025"/>
            <a:ext cx="114681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5700"/>
              <a:t>Phân loại Virus máy tính</a:t>
            </a:r>
            <a:endParaRPr/>
          </a:p>
        </p:txBody>
      </p:sp>
      <p:sp>
        <p:nvSpPr>
          <p:cNvPr id="651" name="Google Shape;651;p9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45</a:t>
            </a:fld>
            <a:endParaRPr/>
          </a:p>
        </p:txBody>
      </p:sp>
      <p:sp>
        <p:nvSpPr>
          <p:cNvPr id="652" name="Google Shape;652;p93"/>
          <p:cNvSpPr txBox="1"/>
          <p:nvPr/>
        </p:nvSpPr>
        <p:spPr>
          <a:xfrm>
            <a:off x="412100" y="2571700"/>
            <a:ext cx="12340800" cy="2370000"/>
          </a:xfrm>
          <a:prstGeom prst="rect">
            <a:avLst/>
          </a:prstGeom>
          <a:noFill/>
          <a:ln w="19050" cap="flat" cmpd="sng">
            <a:solidFill>
              <a:schemeClr val="accent5"/>
            </a:solidFill>
            <a:prstDash val="dash"/>
            <a:round/>
            <a:headEnd type="none" w="sm" len="sm"/>
            <a:tailEnd type="none" w="sm" len="sm"/>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p:txBody>
      </p:sp>
      <p:sp>
        <p:nvSpPr>
          <p:cNvPr id="653" name="Google Shape;653;p93"/>
          <p:cNvSpPr txBox="1"/>
          <p:nvPr/>
        </p:nvSpPr>
        <p:spPr>
          <a:xfrm>
            <a:off x="159200" y="5467975"/>
            <a:ext cx="12445500" cy="1662300"/>
          </a:xfrm>
          <a:prstGeom prst="rect">
            <a:avLst/>
          </a:prstGeom>
          <a:noFill/>
          <a:ln>
            <a:noFill/>
          </a:ln>
        </p:spPr>
        <p:txBody>
          <a:bodyPr spcFirstLastPara="1" wrap="square" lIns="91425" tIns="91425" rIns="91425" bIns="91425" anchor="t" anchorCtr="0">
            <a:spAutoFit/>
          </a:bodyPr>
          <a:lstStyle/>
          <a:p>
            <a:pPr marL="457200" lvl="0" indent="-400050" algn="l" rtl="0">
              <a:lnSpc>
                <a:spcPct val="115000"/>
              </a:lnSpc>
              <a:spcBef>
                <a:spcPts val="0"/>
              </a:spcBef>
              <a:spcAft>
                <a:spcPts val="0"/>
              </a:spcAft>
              <a:buClr>
                <a:schemeClr val="accent5"/>
              </a:buClr>
              <a:buSzPts val="2700"/>
              <a:buChar char="➔"/>
            </a:pPr>
            <a:endParaRPr sz="3000">
              <a:solidFill>
                <a:schemeClr val="dk1"/>
              </a:solidFill>
            </a:endParaRPr>
          </a:p>
          <a:p>
            <a:pPr marL="457200" lvl="0" indent="0" algn="l" rtl="0">
              <a:lnSpc>
                <a:spcPct val="115000"/>
              </a:lnSpc>
              <a:spcBef>
                <a:spcPts val="0"/>
              </a:spcBef>
              <a:spcAft>
                <a:spcPts val="0"/>
              </a:spcAft>
              <a:buNone/>
            </a:pPr>
            <a:endParaRPr sz="3000">
              <a:solidFill>
                <a:schemeClr val="dk1"/>
              </a:solidFill>
            </a:endParaRPr>
          </a:p>
          <a:p>
            <a:pPr marL="0" lvl="0" indent="0" algn="l" rtl="0">
              <a:lnSpc>
                <a:spcPct val="115000"/>
              </a:lnSpc>
              <a:spcBef>
                <a:spcPts val="0"/>
              </a:spcBef>
              <a:spcAft>
                <a:spcPts val="0"/>
              </a:spcAft>
              <a:buNone/>
            </a:pPr>
            <a:endParaRPr sz="2700"/>
          </a:p>
        </p:txBody>
      </p:sp>
      <p:graphicFrame>
        <p:nvGraphicFramePr>
          <p:cNvPr id="654" name="Google Shape;654;p93"/>
          <p:cNvGraphicFramePr/>
          <p:nvPr/>
        </p:nvGraphicFramePr>
        <p:xfrm>
          <a:off x="447675" y="2571750"/>
          <a:ext cx="12269650" cy="2369900"/>
        </p:xfrm>
        <a:graphic>
          <a:graphicData uri="http://schemas.openxmlformats.org/drawingml/2006/table">
            <a:tbl>
              <a:tblPr>
                <a:noFill/>
                <a:tableStyleId>{713F8D39-E68F-4232-85E6-2763A58B2410}</a:tableStyleId>
              </a:tblPr>
              <a:tblGrid>
                <a:gridCol w="3526675">
                  <a:extLst>
                    <a:ext uri="{9D8B030D-6E8A-4147-A177-3AD203B41FA5}">
                      <a16:colId xmlns:a16="http://schemas.microsoft.com/office/drawing/2014/main" val="20000"/>
                    </a:ext>
                  </a:extLst>
                </a:gridCol>
                <a:gridCol w="8742975">
                  <a:extLst>
                    <a:ext uri="{9D8B030D-6E8A-4147-A177-3AD203B41FA5}">
                      <a16:colId xmlns:a16="http://schemas.microsoft.com/office/drawing/2014/main" val="20001"/>
                    </a:ext>
                  </a:extLst>
                </a:gridCol>
              </a:tblGrid>
              <a:tr h="550375">
                <a:tc>
                  <a:txBody>
                    <a:bodyPr/>
                    <a:lstStyle/>
                    <a:p>
                      <a:pPr marL="0" lvl="0" indent="0" algn="ctr" rtl="0">
                        <a:spcBef>
                          <a:spcPts val="0"/>
                        </a:spcBef>
                        <a:spcAft>
                          <a:spcPts val="0"/>
                        </a:spcAft>
                        <a:buNone/>
                      </a:pPr>
                      <a:r>
                        <a:rPr lang="en-US" sz="3000">
                          <a:solidFill>
                            <a:schemeClr val="dk1"/>
                          </a:solidFill>
                        </a:rPr>
                        <a:t>種類</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US" sz="3000">
                          <a:solidFill>
                            <a:schemeClr val="dk1"/>
                          </a:solidFill>
                        </a:rPr>
                        <a:t>特徴</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1729850">
                <a:tc>
                  <a:txBody>
                    <a:bodyPr/>
                    <a:lstStyle/>
                    <a:p>
                      <a:pPr marL="0" lvl="0" indent="0" algn="l" rtl="0">
                        <a:spcBef>
                          <a:spcPts val="0"/>
                        </a:spcBef>
                        <a:spcAft>
                          <a:spcPts val="0"/>
                        </a:spcAft>
                        <a:buNone/>
                      </a:pPr>
                      <a:r>
                        <a:rPr lang="en-US" sz="3000">
                          <a:solidFill>
                            <a:schemeClr val="dk1"/>
                          </a:solidFill>
                        </a:rPr>
                        <a:t>システム領域感染型ウイルス</a:t>
                      </a:r>
                      <a:endParaRPr sz="3000">
                        <a:solidFill>
                          <a:schemeClr val="dk1"/>
                        </a:solidFill>
                      </a:endParaRPr>
                    </a:p>
                    <a:p>
                      <a:pPr marL="0" lvl="0" indent="0" algn="l" rtl="0">
                        <a:spcBef>
                          <a:spcPts val="0"/>
                        </a:spcBef>
                        <a:spcAft>
                          <a:spcPts val="0"/>
                        </a:spcAft>
                        <a:buNone/>
                      </a:pPr>
                      <a:endParaRPr sz="3000">
                        <a:solidFill>
                          <a:schemeClr val="dk1"/>
                        </a:solidFill>
                      </a:endParaRPr>
                    </a:p>
                  </a:txBody>
                  <a:tcPr marL="91425" marR="91425" marT="91425" marB="91425" anchor="b">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solidFill>
                            <a:schemeClr val="dk1"/>
                          </a:solidFill>
                        </a:rPr>
                        <a:t>コンピュータ起動時、最初に読み込まれる</a:t>
                      </a:r>
                      <a:endParaRPr sz="3000">
                        <a:solidFill>
                          <a:schemeClr val="dk1"/>
                        </a:solidFill>
                      </a:endParaRPr>
                    </a:p>
                    <a:p>
                      <a:pPr marL="0" marR="0" lvl="0" indent="0" algn="l" rtl="0">
                        <a:lnSpc>
                          <a:spcPct val="100000"/>
                        </a:lnSpc>
                        <a:spcBef>
                          <a:spcPts val="0"/>
                        </a:spcBef>
                        <a:spcAft>
                          <a:spcPts val="0"/>
                        </a:spcAft>
                        <a:buNone/>
                      </a:pPr>
                      <a:r>
                        <a:rPr lang="en-US" sz="3000">
                          <a:solidFill>
                            <a:schemeClr val="dk1"/>
                          </a:solidFill>
                        </a:rPr>
                        <a:t>システム領域（ブートセクタなど）に感染する</a:t>
                      </a:r>
                      <a:endParaRPr sz="3000">
                        <a:solidFill>
                          <a:schemeClr val="dk1"/>
                        </a:solidFill>
                      </a:endParaRPr>
                    </a:p>
                    <a:p>
                      <a:pPr marL="0" marR="0" lvl="0" indent="0" algn="l" rtl="0">
                        <a:lnSpc>
                          <a:spcPct val="100000"/>
                        </a:lnSpc>
                        <a:spcBef>
                          <a:spcPts val="0"/>
                        </a:spcBef>
                        <a:spcAft>
                          <a:spcPts val="0"/>
                        </a:spcAft>
                        <a:buNone/>
                      </a:pPr>
                      <a:r>
                        <a:rPr lang="en-US" sz="3000">
                          <a:solidFill>
                            <a:schemeClr val="dk1"/>
                          </a:solidFill>
                        </a:rPr>
                        <a:t>ウイルス。コンピュータを起動することで感染</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655" name="Google Shape;655;p93"/>
          <p:cNvGraphicFramePr/>
          <p:nvPr/>
        </p:nvGraphicFramePr>
        <p:xfrm>
          <a:off x="447663" y="6089475"/>
          <a:ext cx="12269650" cy="1710570"/>
        </p:xfrm>
        <a:graphic>
          <a:graphicData uri="http://schemas.openxmlformats.org/drawingml/2006/table">
            <a:tbl>
              <a:tblPr>
                <a:noFill/>
                <a:tableStyleId>{713F8D39-E68F-4232-85E6-2763A58B2410}</a:tableStyleId>
              </a:tblPr>
              <a:tblGrid>
                <a:gridCol w="3677375">
                  <a:extLst>
                    <a:ext uri="{9D8B030D-6E8A-4147-A177-3AD203B41FA5}">
                      <a16:colId xmlns:a16="http://schemas.microsoft.com/office/drawing/2014/main" val="20000"/>
                    </a:ext>
                  </a:extLst>
                </a:gridCol>
                <a:gridCol w="8592275">
                  <a:extLst>
                    <a:ext uri="{9D8B030D-6E8A-4147-A177-3AD203B41FA5}">
                      <a16:colId xmlns:a16="http://schemas.microsoft.com/office/drawing/2014/main" val="20001"/>
                    </a:ext>
                  </a:extLst>
                </a:gridCol>
              </a:tblGrid>
              <a:tr h="551150">
                <a:tc>
                  <a:txBody>
                    <a:bodyPr/>
                    <a:lstStyle/>
                    <a:p>
                      <a:pPr marL="0" lvl="0" indent="0" algn="ctr" rtl="0">
                        <a:spcBef>
                          <a:spcPts val="0"/>
                        </a:spcBef>
                        <a:spcAft>
                          <a:spcPts val="0"/>
                        </a:spcAft>
                        <a:buNone/>
                      </a:pPr>
                      <a:r>
                        <a:rPr lang="en-US" sz="2800">
                          <a:solidFill>
                            <a:schemeClr val="dk1"/>
                          </a:solidFill>
                        </a:rPr>
                        <a:t>Loại</a:t>
                      </a: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US" sz="2800">
                          <a:solidFill>
                            <a:schemeClr val="dk1"/>
                          </a:solidFill>
                        </a:rPr>
                        <a:t>Đặc trưng</a:t>
                      </a: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1101000">
                <a:tc>
                  <a:txBody>
                    <a:bodyPr/>
                    <a:lstStyle/>
                    <a:p>
                      <a:pPr marL="0" lvl="0" indent="0" algn="l" rtl="0">
                        <a:spcBef>
                          <a:spcPts val="0"/>
                        </a:spcBef>
                        <a:spcAft>
                          <a:spcPts val="0"/>
                        </a:spcAft>
                        <a:buNone/>
                      </a:pP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8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3"/>
                                        </p:tgtEl>
                                        <p:attrNameLst>
                                          <p:attrName>style.visibility</p:attrName>
                                        </p:attrNameLst>
                                      </p:cBhvr>
                                      <p:to>
                                        <p:strVal val="visible"/>
                                      </p:to>
                                    </p:set>
                                    <p:animEffect transition="in" filter="fade">
                                      <p:cBhvr>
                                        <p:cTn id="12" dur="1000"/>
                                        <p:tgtEl>
                                          <p:spTgt spid="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4"/>
          <p:cNvSpPr txBox="1">
            <a:spLocks noGrp="1"/>
          </p:cNvSpPr>
          <p:nvPr>
            <p:ph type="title"/>
          </p:nvPr>
        </p:nvSpPr>
        <p:spPr>
          <a:xfrm>
            <a:off x="901600" y="111025"/>
            <a:ext cx="114681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5700"/>
              <a:t>Phân loại Virus máy tính</a:t>
            </a:r>
            <a:endParaRPr/>
          </a:p>
        </p:txBody>
      </p:sp>
      <p:sp>
        <p:nvSpPr>
          <p:cNvPr id="661" name="Google Shape;661;p9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46</a:t>
            </a:fld>
            <a:endParaRPr/>
          </a:p>
        </p:txBody>
      </p:sp>
      <p:sp>
        <p:nvSpPr>
          <p:cNvPr id="662" name="Google Shape;662;p94"/>
          <p:cNvSpPr txBox="1"/>
          <p:nvPr/>
        </p:nvSpPr>
        <p:spPr>
          <a:xfrm>
            <a:off x="412100" y="2571700"/>
            <a:ext cx="12340800" cy="2370000"/>
          </a:xfrm>
          <a:prstGeom prst="rect">
            <a:avLst/>
          </a:prstGeom>
          <a:noFill/>
          <a:ln w="19050" cap="flat" cmpd="sng">
            <a:solidFill>
              <a:schemeClr val="accent5"/>
            </a:solidFill>
            <a:prstDash val="dash"/>
            <a:round/>
            <a:headEnd type="none" w="sm" len="sm"/>
            <a:tailEnd type="none" w="sm" len="sm"/>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p:txBody>
      </p:sp>
      <p:sp>
        <p:nvSpPr>
          <p:cNvPr id="663" name="Google Shape;663;p94"/>
          <p:cNvSpPr txBox="1"/>
          <p:nvPr/>
        </p:nvSpPr>
        <p:spPr>
          <a:xfrm>
            <a:off x="159200" y="5467975"/>
            <a:ext cx="12445500" cy="1662300"/>
          </a:xfrm>
          <a:prstGeom prst="rect">
            <a:avLst/>
          </a:prstGeom>
          <a:noFill/>
          <a:ln>
            <a:noFill/>
          </a:ln>
        </p:spPr>
        <p:txBody>
          <a:bodyPr spcFirstLastPara="1" wrap="square" lIns="91425" tIns="91425" rIns="91425" bIns="91425" anchor="t" anchorCtr="0">
            <a:spAutoFit/>
          </a:bodyPr>
          <a:lstStyle/>
          <a:p>
            <a:pPr marL="457200" lvl="0" indent="-400050" algn="l" rtl="0">
              <a:lnSpc>
                <a:spcPct val="115000"/>
              </a:lnSpc>
              <a:spcBef>
                <a:spcPts val="0"/>
              </a:spcBef>
              <a:spcAft>
                <a:spcPts val="0"/>
              </a:spcAft>
              <a:buClr>
                <a:schemeClr val="accent5"/>
              </a:buClr>
              <a:buSzPts val="2700"/>
              <a:buChar char="➔"/>
            </a:pPr>
            <a:endParaRPr sz="3000">
              <a:solidFill>
                <a:schemeClr val="dk1"/>
              </a:solidFill>
            </a:endParaRPr>
          </a:p>
          <a:p>
            <a:pPr marL="457200" lvl="0" indent="0" algn="l" rtl="0">
              <a:lnSpc>
                <a:spcPct val="115000"/>
              </a:lnSpc>
              <a:spcBef>
                <a:spcPts val="0"/>
              </a:spcBef>
              <a:spcAft>
                <a:spcPts val="0"/>
              </a:spcAft>
              <a:buNone/>
            </a:pPr>
            <a:endParaRPr sz="3000">
              <a:solidFill>
                <a:schemeClr val="dk1"/>
              </a:solidFill>
            </a:endParaRPr>
          </a:p>
          <a:p>
            <a:pPr marL="0" lvl="0" indent="0" algn="l" rtl="0">
              <a:lnSpc>
                <a:spcPct val="115000"/>
              </a:lnSpc>
              <a:spcBef>
                <a:spcPts val="0"/>
              </a:spcBef>
              <a:spcAft>
                <a:spcPts val="0"/>
              </a:spcAft>
              <a:buNone/>
            </a:pPr>
            <a:endParaRPr sz="2700"/>
          </a:p>
        </p:txBody>
      </p:sp>
      <p:graphicFrame>
        <p:nvGraphicFramePr>
          <p:cNvPr id="664" name="Google Shape;664;p94"/>
          <p:cNvGraphicFramePr/>
          <p:nvPr/>
        </p:nvGraphicFramePr>
        <p:xfrm>
          <a:off x="447675" y="2571750"/>
          <a:ext cx="12269650" cy="2369900"/>
        </p:xfrm>
        <a:graphic>
          <a:graphicData uri="http://schemas.openxmlformats.org/drawingml/2006/table">
            <a:tbl>
              <a:tblPr>
                <a:noFill/>
                <a:tableStyleId>{713F8D39-E68F-4232-85E6-2763A58B2410}</a:tableStyleId>
              </a:tblPr>
              <a:tblGrid>
                <a:gridCol w="3263075">
                  <a:extLst>
                    <a:ext uri="{9D8B030D-6E8A-4147-A177-3AD203B41FA5}">
                      <a16:colId xmlns:a16="http://schemas.microsoft.com/office/drawing/2014/main" val="20000"/>
                    </a:ext>
                  </a:extLst>
                </a:gridCol>
                <a:gridCol w="9006575">
                  <a:extLst>
                    <a:ext uri="{9D8B030D-6E8A-4147-A177-3AD203B41FA5}">
                      <a16:colId xmlns:a16="http://schemas.microsoft.com/office/drawing/2014/main" val="20001"/>
                    </a:ext>
                  </a:extLst>
                </a:gridCol>
              </a:tblGrid>
              <a:tr h="550375">
                <a:tc>
                  <a:txBody>
                    <a:bodyPr/>
                    <a:lstStyle/>
                    <a:p>
                      <a:pPr marL="0" lvl="0" indent="0" algn="ctr" rtl="0">
                        <a:spcBef>
                          <a:spcPts val="0"/>
                        </a:spcBef>
                        <a:spcAft>
                          <a:spcPts val="0"/>
                        </a:spcAft>
                        <a:buNone/>
                      </a:pPr>
                      <a:r>
                        <a:rPr lang="en-US" sz="3000">
                          <a:solidFill>
                            <a:schemeClr val="dk1"/>
                          </a:solidFill>
                        </a:rPr>
                        <a:t>種類</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US" sz="3000">
                          <a:solidFill>
                            <a:schemeClr val="dk1"/>
                          </a:solidFill>
                        </a:rPr>
                        <a:t>特徴</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1729850">
                <a:tc>
                  <a:txBody>
                    <a:bodyPr/>
                    <a:lstStyle/>
                    <a:p>
                      <a:pPr marL="0" lvl="0" indent="0" algn="l" rtl="0">
                        <a:spcBef>
                          <a:spcPts val="0"/>
                        </a:spcBef>
                        <a:spcAft>
                          <a:spcPts val="0"/>
                        </a:spcAft>
                        <a:buNone/>
                      </a:pPr>
                      <a:r>
                        <a:rPr lang="en-US" sz="3000">
                          <a:solidFill>
                            <a:schemeClr val="dk1"/>
                          </a:solidFill>
                        </a:rPr>
                        <a:t>トロイの木馬</a:t>
                      </a:r>
                      <a:endParaRPr sz="3000">
                        <a:solidFill>
                          <a:schemeClr val="dk1"/>
                        </a:solidFill>
                      </a:endParaRPr>
                    </a:p>
                    <a:p>
                      <a:pPr marL="0" lvl="0" indent="0" algn="l" rtl="0">
                        <a:spcBef>
                          <a:spcPts val="0"/>
                        </a:spcBef>
                        <a:spcAft>
                          <a:spcPts val="0"/>
                        </a:spcAft>
                        <a:buNone/>
                      </a:pPr>
                      <a:endParaRPr sz="30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solidFill>
                            <a:schemeClr val="dk1"/>
                          </a:solidFill>
                        </a:rPr>
                        <a:t>何も問題のない普通のソフトを装ってコンピュータに侵入し、データの破壊や改ざん、ファイルの外部流出などを行うウイルス。自己増殖することはない</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665" name="Google Shape;665;p94"/>
          <p:cNvGraphicFramePr/>
          <p:nvPr/>
        </p:nvGraphicFramePr>
        <p:xfrm>
          <a:off x="447663" y="6089475"/>
          <a:ext cx="12269650" cy="1710570"/>
        </p:xfrm>
        <a:graphic>
          <a:graphicData uri="http://schemas.openxmlformats.org/drawingml/2006/table">
            <a:tbl>
              <a:tblPr>
                <a:noFill/>
                <a:tableStyleId>{713F8D39-E68F-4232-85E6-2763A58B2410}</a:tableStyleId>
              </a:tblPr>
              <a:tblGrid>
                <a:gridCol w="3677375">
                  <a:extLst>
                    <a:ext uri="{9D8B030D-6E8A-4147-A177-3AD203B41FA5}">
                      <a16:colId xmlns:a16="http://schemas.microsoft.com/office/drawing/2014/main" val="20000"/>
                    </a:ext>
                  </a:extLst>
                </a:gridCol>
                <a:gridCol w="8592275">
                  <a:extLst>
                    <a:ext uri="{9D8B030D-6E8A-4147-A177-3AD203B41FA5}">
                      <a16:colId xmlns:a16="http://schemas.microsoft.com/office/drawing/2014/main" val="20001"/>
                    </a:ext>
                  </a:extLst>
                </a:gridCol>
              </a:tblGrid>
              <a:tr h="551150">
                <a:tc>
                  <a:txBody>
                    <a:bodyPr/>
                    <a:lstStyle/>
                    <a:p>
                      <a:pPr marL="0" lvl="0" indent="0" algn="ctr" rtl="0">
                        <a:spcBef>
                          <a:spcPts val="0"/>
                        </a:spcBef>
                        <a:spcAft>
                          <a:spcPts val="0"/>
                        </a:spcAft>
                        <a:buNone/>
                      </a:pPr>
                      <a:r>
                        <a:rPr lang="en-US" sz="2800">
                          <a:solidFill>
                            <a:schemeClr val="dk1"/>
                          </a:solidFill>
                        </a:rPr>
                        <a:t>Loại</a:t>
                      </a: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US" sz="2800">
                          <a:solidFill>
                            <a:schemeClr val="dk1"/>
                          </a:solidFill>
                        </a:rPr>
                        <a:t>Đặc trưng</a:t>
                      </a: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1101000">
                <a:tc>
                  <a:txBody>
                    <a:bodyPr/>
                    <a:lstStyle/>
                    <a:p>
                      <a:pPr marL="0" lvl="0" indent="0" algn="l" rtl="0">
                        <a:spcBef>
                          <a:spcPts val="0"/>
                        </a:spcBef>
                        <a:spcAft>
                          <a:spcPts val="0"/>
                        </a:spcAft>
                        <a:buNone/>
                      </a:pP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8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animEffect transition="in" filter="fade">
                                      <p:cBhvr>
                                        <p:cTn id="7" dur="1000"/>
                                        <p:tgtEl>
                                          <p:spTgt spid="6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3"/>
                                        </p:tgtEl>
                                        <p:attrNameLst>
                                          <p:attrName>style.visibility</p:attrName>
                                        </p:attrNameLst>
                                      </p:cBhvr>
                                      <p:to>
                                        <p:strVal val="visible"/>
                                      </p:to>
                                    </p:set>
                                    <p:animEffect transition="in" filter="fade">
                                      <p:cBhvr>
                                        <p:cTn id="12" dur="10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5"/>
          <p:cNvSpPr txBox="1">
            <a:spLocks noGrp="1"/>
          </p:cNvSpPr>
          <p:nvPr>
            <p:ph type="title"/>
          </p:nvPr>
        </p:nvSpPr>
        <p:spPr>
          <a:xfrm>
            <a:off x="901600" y="111025"/>
            <a:ext cx="114681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5700"/>
              <a:t>Phân loại Virus máy tính</a:t>
            </a:r>
            <a:endParaRPr/>
          </a:p>
        </p:txBody>
      </p:sp>
      <p:sp>
        <p:nvSpPr>
          <p:cNvPr id="671" name="Google Shape;671;p9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47</a:t>
            </a:fld>
            <a:endParaRPr/>
          </a:p>
        </p:txBody>
      </p:sp>
      <p:sp>
        <p:nvSpPr>
          <p:cNvPr id="672" name="Google Shape;672;p95"/>
          <p:cNvSpPr txBox="1"/>
          <p:nvPr/>
        </p:nvSpPr>
        <p:spPr>
          <a:xfrm>
            <a:off x="412100" y="2571700"/>
            <a:ext cx="12340800" cy="2370000"/>
          </a:xfrm>
          <a:prstGeom prst="rect">
            <a:avLst/>
          </a:prstGeom>
          <a:noFill/>
          <a:ln w="19050" cap="flat" cmpd="sng">
            <a:solidFill>
              <a:schemeClr val="accent5"/>
            </a:solidFill>
            <a:prstDash val="dash"/>
            <a:round/>
            <a:headEnd type="none" w="sm" len="sm"/>
            <a:tailEnd type="none" w="sm" len="sm"/>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p:txBody>
      </p:sp>
      <p:sp>
        <p:nvSpPr>
          <p:cNvPr id="673" name="Google Shape;673;p95"/>
          <p:cNvSpPr txBox="1"/>
          <p:nvPr/>
        </p:nvSpPr>
        <p:spPr>
          <a:xfrm>
            <a:off x="159200" y="5467975"/>
            <a:ext cx="12445500" cy="1662300"/>
          </a:xfrm>
          <a:prstGeom prst="rect">
            <a:avLst/>
          </a:prstGeom>
          <a:noFill/>
          <a:ln>
            <a:noFill/>
          </a:ln>
        </p:spPr>
        <p:txBody>
          <a:bodyPr spcFirstLastPara="1" wrap="square" lIns="91425" tIns="91425" rIns="91425" bIns="91425" anchor="t" anchorCtr="0">
            <a:spAutoFit/>
          </a:bodyPr>
          <a:lstStyle/>
          <a:p>
            <a:pPr marL="457200" lvl="0" indent="-400050" algn="l" rtl="0">
              <a:lnSpc>
                <a:spcPct val="115000"/>
              </a:lnSpc>
              <a:spcBef>
                <a:spcPts val="0"/>
              </a:spcBef>
              <a:spcAft>
                <a:spcPts val="0"/>
              </a:spcAft>
              <a:buClr>
                <a:schemeClr val="accent5"/>
              </a:buClr>
              <a:buSzPts val="2700"/>
              <a:buChar char="➔"/>
            </a:pPr>
            <a:endParaRPr sz="3000">
              <a:solidFill>
                <a:schemeClr val="dk1"/>
              </a:solidFill>
            </a:endParaRPr>
          </a:p>
          <a:p>
            <a:pPr marL="457200" lvl="0" indent="0" algn="l" rtl="0">
              <a:lnSpc>
                <a:spcPct val="115000"/>
              </a:lnSpc>
              <a:spcBef>
                <a:spcPts val="0"/>
              </a:spcBef>
              <a:spcAft>
                <a:spcPts val="0"/>
              </a:spcAft>
              <a:buNone/>
            </a:pPr>
            <a:endParaRPr sz="3000">
              <a:solidFill>
                <a:schemeClr val="dk1"/>
              </a:solidFill>
            </a:endParaRPr>
          </a:p>
          <a:p>
            <a:pPr marL="0" lvl="0" indent="0" algn="l" rtl="0">
              <a:lnSpc>
                <a:spcPct val="115000"/>
              </a:lnSpc>
              <a:spcBef>
                <a:spcPts val="0"/>
              </a:spcBef>
              <a:spcAft>
                <a:spcPts val="0"/>
              </a:spcAft>
              <a:buNone/>
            </a:pPr>
            <a:endParaRPr sz="2700"/>
          </a:p>
        </p:txBody>
      </p:sp>
      <p:graphicFrame>
        <p:nvGraphicFramePr>
          <p:cNvPr id="674" name="Google Shape;674;p95"/>
          <p:cNvGraphicFramePr/>
          <p:nvPr/>
        </p:nvGraphicFramePr>
        <p:xfrm>
          <a:off x="447675" y="2571750"/>
          <a:ext cx="12269650" cy="2369900"/>
        </p:xfrm>
        <a:graphic>
          <a:graphicData uri="http://schemas.openxmlformats.org/drawingml/2006/table">
            <a:tbl>
              <a:tblPr>
                <a:noFill/>
                <a:tableStyleId>{713F8D39-E68F-4232-85E6-2763A58B2410}</a:tableStyleId>
              </a:tblPr>
              <a:tblGrid>
                <a:gridCol w="3526675">
                  <a:extLst>
                    <a:ext uri="{9D8B030D-6E8A-4147-A177-3AD203B41FA5}">
                      <a16:colId xmlns:a16="http://schemas.microsoft.com/office/drawing/2014/main" val="20000"/>
                    </a:ext>
                  </a:extLst>
                </a:gridCol>
                <a:gridCol w="8742975">
                  <a:extLst>
                    <a:ext uri="{9D8B030D-6E8A-4147-A177-3AD203B41FA5}">
                      <a16:colId xmlns:a16="http://schemas.microsoft.com/office/drawing/2014/main" val="20001"/>
                    </a:ext>
                  </a:extLst>
                </a:gridCol>
              </a:tblGrid>
              <a:tr h="550375">
                <a:tc>
                  <a:txBody>
                    <a:bodyPr/>
                    <a:lstStyle/>
                    <a:p>
                      <a:pPr marL="0" lvl="0" indent="0" algn="ctr" rtl="0">
                        <a:spcBef>
                          <a:spcPts val="0"/>
                        </a:spcBef>
                        <a:spcAft>
                          <a:spcPts val="0"/>
                        </a:spcAft>
                        <a:buNone/>
                      </a:pPr>
                      <a:r>
                        <a:rPr lang="en-US" sz="3000">
                          <a:solidFill>
                            <a:schemeClr val="dk1"/>
                          </a:solidFill>
                        </a:rPr>
                        <a:t>種類</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US" sz="3000">
                          <a:solidFill>
                            <a:schemeClr val="dk1"/>
                          </a:solidFill>
                        </a:rPr>
                        <a:t>特徴</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1729850">
                <a:tc>
                  <a:txBody>
                    <a:bodyPr/>
                    <a:lstStyle/>
                    <a:p>
                      <a:pPr marL="0" lvl="0" indent="0" algn="l" rtl="0">
                        <a:spcBef>
                          <a:spcPts val="0"/>
                        </a:spcBef>
                        <a:spcAft>
                          <a:spcPts val="0"/>
                        </a:spcAft>
                        <a:buNone/>
                      </a:pPr>
                      <a:r>
                        <a:rPr lang="en-US" sz="3000">
                          <a:solidFill>
                            <a:schemeClr val="dk1"/>
                          </a:solidFill>
                        </a:rPr>
                        <a:t>ワーム型ウイルス</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solidFill>
                            <a:schemeClr val="dk1"/>
                          </a:solidFill>
                        </a:rPr>
                        <a:t>単独で動作し、ネットワーク経由で他のコンピュータに入り込んで自己増殖していくウイルス</a:t>
                      </a:r>
                      <a:endParaRPr sz="30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675" name="Google Shape;675;p95"/>
          <p:cNvGraphicFramePr/>
          <p:nvPr/>
        </p:nvGraphicFramePr>
        <p:xfrm>
          <a:off x="447663" y="6089475"/>
          <a:ext cx="12269650" cy="1741050"/>
        </p:xfrm>
        <a:graphic>
          <a:graphicData uri="http://schemas.openxmlformats.org/drawingml/2006/table">
            <a:tbl>
              <a:tblPr>
                <a:noFill/>
                <a:tableStyleId>{713F8D39-E68F-4232-85E6-2763A58B2410}</a:tableStyleId>
              </a:tblPr>
              <a:tblGrid>
                <a:gridCol w="3677375">
                  <a:extLst>
                    <a:ext uri="{9D8B030D-6E8A-4147-A177-3AD203B41FA5}">
                      <a16:colId xmlns:a16="http://schemas.microsoft.com/office/drawing/2014/main" val="20000"/>
                    </a:ext>
                  </a:extLst>
                </a:gridCol>
                <a:gridCol w="8592275">
                  <a:extLst>
                    <a:ext uri="{9D8B030D-6E8A-4147-A177-3AD203B41FA5}">
                      <a16:colId xmlns:a16="http://schemas.microsoft.com/office/drawing/2014/main" val="20001"/>
                    </a:ext>
                  </a:extLst>
                </a:gridCol>
              </a:tblGrid>
              <a:tr h="551150">
                <a:tc>
                  <a:txBody>
                    <a:bodyPr/>
                    <a:lstStyle/>
                    <a:p>
                      <a:pPr marL="0" lvl="0" indent="0" algn="ctr" rtl="0">
                        <a:spcBef>
                          <a:spcPts val="0"/>
                        </a:spcBef>
                        <a:spcAft>
                          <a:spcPts val="0"/>
                        </a:spcAft>
                        <a:buNone/>
                      </a:pPr>
                      <a:r>
                        <a:rPr lang="en-US" sz="3000">
                          <a:solidFill>
                            <a:schemeClr val="dk1"/>
                          </a:solidFill>
                        </a:rPr>
                        <a:t>Loại</a:t>
                      </a:r>
                      <a:endParaRPr sz="30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US" sz="3000">
                          <a:solidFill>
                            <a:schemeClr val="dk1"/>
                          </a:solidFill>
                        </a:rPr>
                        <a:t>Đặc trưng</a:t>
                      </a:r>
                      <a:endParaRPr sz="30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1101000">
                <a:tc>
                  <a:txBody>
                    <a:bodyPr/>
                    <a:lstStyle/>
                    <a:p>
                      <a:pPr marL="0" lvl="0" indent="0" algn="l" rtl="0">
                        <a:spcBef>
                          <a:spcPts val="0"/>
                        </a:spcBef>
                        <a:spcAft>
                          <a:spcPts val="0"/>
                        </a:spcAft>
                        <a:buNone/>
                      </a:pPr>
                      <a:endParaRPr sz="2800">
                        <a:solidFill>
                          <a:schemeClr val="dk1"/>
                        </a:solidFill>
                      </a:endParaRPr>
                    </a:p>
                  </a:txBody>
                  <a:tcPr marL="91425" marR="91425" marT="91425" marB="9142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8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2"/>
                                        </p:tgtEl>
                                        <p:attrNameLst>
                                          <p:attrName>style.visibility</p:attrName>
                                        </p:attrNameLst>
                                      </p:cBhvr>
                                      <p:to>
                                        <p:strVal val="visible"/>
                                      </p:to>
                                    </p:set>
                                    <p:animEffect transition="in" filter="fade">
                                      <p:cBhvr>
                                        <p:cTn id="7" dur="1000"/>
                                        <p:tgtEl>
                                          <p:spTgt spid="6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3"/>
                                        </p:tgtEl>
                                        <p:attrNameLst>
                                          <p:attrName>style.visibility</p:attrName>
                                        </p:attrNameLst>
                                      </p:cBhvr>
                                      <p:to>
                                        <p:strVal val="visible"/>
                                      </p:to>
                                    </p:set>
                                    <p:animEffect transition="in" filter="fade">
                                      <p:cBhvr>
                                        <p:cTn id="12" dur="1000"/>
                                        <p:tgtEl>
                                          <p:spTgt spid="6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9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聞き取り</a:t>
            </a:r>
            <a:endParaRPr b="1"/>
          </a:p>
        </p:txBody>
      </p:sp>
      <p:sp>
        <p:nvSpPr>
          <p:cNvPr id="681" name="Google Shape;681;p9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7"/>
          <p:cNvSpPr txBox="1">
            <a:spLocks noGrp="1"/>
          </p:cNvSpPr>
          <p:nvPr>
            <p:ph type="title"/>
          </p:nvPr>
        </p:nvSpPr>
        <p:spPr>
          <a:xfrm>
            <a:off x="1270000" y="70172"/>
            <a:ext cx="108984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聞き取り</a:t>
            </a:r>
            <a:endParaRPr b="1"/>
          </a:p>
        </p:txBody>
      </p:sp>
      <p:sp>
        <p:nvSpPr>
          <p:cNvPr id="687" name="Google Shape;687;p9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49</a:t>
            </a:fld>
            <a:endParaRPr/>
          </a:p>
        </p:txBody>
      </p:sp>
      <p:sp>
        <p:nvSpPr>
          <p:cNvPr id="688" name="Google Shape;688;p97"/>
          <p:cNvSpPr txBox="1">
            <a:spLocks noGrp="1"/>
          </p:cNvSpPr>
          <p:nvPr>
            <p:ph type="body" idx="1"/>
          </p:nvPr>
        </p:nvSpPr>
        <p:spPr>
          <a:xfrm>
            <a:off x="513900" y="2359225"/>
            <a:ext cx="12203400" cy="69798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0"/>
              </a:spcBef>
              <a:spcAft>
                <a:spcPts val="0"/>
              </a:spcAft>
              <a:buClr>
                <a:srgbClr val="000000"/>
              </a:buClr>
              <a:buSzPts val="2528"/>
              <a:buFont typeface="Arial"/>
              <a:buNone/>
            </a:pPr>
            <a:endParaRPr sz="3000"/>
          </a:p>
          <a:p>
            <a:pPr marL="0" lvl="0" indent="0" algn="l" rtl="0">
              <a:lnSpc>
                <a:spcPct val="100000"/>
              </a:lnSpc>
              <a:spcBef>
                <a:spcPts val="0"/>
              </a:spcBef>
              <a:spcAft>
                <a:spcPts val="0"/>
              </a:spcAft>
              <a:buClr>
                <a:srgbClr val="000000"/>
              </a:buClr>
              <a:buSzPts val="2528"/>
              <a:buFont typeface="Arial"/>
              <a:buNone/>
            </a:pPr>
            <a:r>
              <a:rPr lang="en-US" sz="3000">
                <a:latin typeface="Arial"/>
                <a:ea typeface="Arial"/>
                <a:cs typeface="Arial"/>
                <a:sym typeface="Arial"/>
              </a:rPr>
              <a:t>1. </a:t>
            </a:r>
            <a:r>
              <a:rPr lang="en-US" sz="3000"/>
              <a:t>聞き取りの問題を配ります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2. 本文の内容を確認してください</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3. 音声を</a:t>
            </a:r>
            <a:r>
              <a:rPr lang="en-US" sz="3000"/>
              <a:t>2</a:t>
            </a:r>
            <a:r>
              <a:rPr lang="en-US" sz="3000">
                <a:latin typeface="Arial"/>
                <a:ea typeface="Arial"/>
                <a:cs typeface="Arial"/>
                <a:sym typeface="Arial"/>
              </a:rPr>
              <a:t>回流します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latin typeface="Arial"/>
                <a:ea typeface="Arial"/>
                <a:cs typeface="Arial"/>
                <a:sym typeface="Arial"/>
              </a:rPr>
              <a:t>1回目：</a:t>
            </a:r>
            <a:r>
              <a:rPr lang="en-US" sz="3000" b="1">
                <a:solidFill>
                  <a:srgbClr val="C63024"/>
                </a:solidFill>
              </a:rPr>
              <a:t>通常スピード</a:t>
            </a:r>
            <a:r>
              <a:rPr lang="en-US" sz="3000">
                <a:latin typeface="Arial"/>
                <a:ea typeface="Arial"/>
                <a:cs typeface="Arial"/>
                <a:sym typeface="Arial"/>
              </a:rPr>
              <a:t>で音声を流す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t>2</a:t>
            </a:r>
            <a:r>
              <a:rPr lang="en-US" sz="3000">
                <a:latin typeface="Arial"/>
                <a:ea typeface="Arial"/>
                <a:cs typeface="Arial"/>
                <a:sym typeface="Arial"/>
              </a:rPr>
              <a:t>回目：</a:t>
            </a:r>
            <a:r>
              <a:rPr lang="en-US" sz="3000" b="1">
                <a:solidFill>
                  <a:srgbClr val="C63024"/>
                </a:solidFill>
              </a:rPr>
              <a:t>途中で一時停止しながら通常スピード</a:t>
            </a:r>
            <a:r>
              <a:rPr lang="en-US" sz="3000"/>
              <a:t>で</a:t>
            </a:r>
            <a:r>
              <a:rPr lang="en-US" sz="3000">
                <a:latin typeface="Arial"/>
                <a:ea typeface="Arial"/>
                <a:cs typeface="Arial"/>
                <a:sym typeface="Arial"/>
              </a:rPr>
              <a:t>音声を流す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 </a:t>
            </a:r>
            <a:r>
              <a:rPr lang="en-US" sz="3000"/>
              <a:t>4. </a:t>
            </a:r>
            <a:r>
              <a:rPr lang="en-US" sz="3000">
                <a:latin typeface="Arial"/>
                <a:ea typeface="Arial"/>
                <a:cs typeface="Arial"/>
                <a:sym typeface="Arial"/>
              </a:rPr>
              <a:t>聞き取れた言葉を</a:t>
            </a:r>
            <a:r>
              <a:rPr lang="en-US" sz="3000"/>
              <a:t>①〜⑩の該当入力欄に入力してください</a:t>
            </a:r>
            <a:r>
              <a:rPr lang="en-US" sz="3000">
                <a:latin typeface="Arial"/>
                <a:ea typeface="Arial"/>
                <a:cs typeface="Arial"/>
                <a:sym typeface="Arial"/>
              </a:rPr>
              <a:t>。</a:t>
            </a:r>
            <a:endParaRPr sz="3000">
              <a:latin typeface="Arial"/>
              <a:ea typeface="Arial"/>
              <a:cs typeface="Arial"/>
              <a:sym typeface="Arial"/>
            </a:endParaRPr>
          </a:p>
          <a:p>
            <a:pPr marL="0" lvl="0" indent="0" algn="l" rtl="0">
              <a:lnSpc>
                <a:spcPct val="100000"/>
              </a:lnSpc>
              <a:spcBef>
                <a:spcPts val="1800"/>
              </a:spcBef>
              <a:spcAft>
                <a:spcPts val="0"/>
              </a:spcAft>
              <a:buClr>
                <a:srgbClr val="000000"/>
              </a:buClr>
              <a:buSzPts val="2528"/>
              <a:buFont typeface="Arial"/>
              <a:buNone/>
            </a:pPr>
            <a:r>
              <a:rPr lang="en-US" sz="3000"/>
              <a:t>　　</a:t>
            </a:r>
            <a:r>
              <a:rPr lang="en-US" sz="2400"/>
              <a:t>※漢字が分からない場合はひらがなで入力してもOKです。</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13" name="Google Shape;313;p5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chemeClr val="dk1"/>
              </a:buClr>
              <a:buSzPts val="3200"/>
              <a:buFont typeface="Arial"/>
              <a:buNone/>
            </a:pPr>
            <a:r>
              <a:rPr lang="en-US">
                <a:solidFill>
                  <a:schemeClr val="dk1"/>
                </a:solidFill>
              </a:rPr>
              <a:t>先週の勉強した</a:t>
            </a:r>
            <a:r>
              <a:rPr lang="en-US" b="1">
                <a:solidFill>
                  <a:schemeClr val="dk1"/>
                </a:solidFill>
              </a:rPr>
              <a:t>「言葉」</a:t>
            </a:r>
            <a:r>
              <a:rPr lang="en-US">
                <a:solidFill>
                  <a:schemeClr val="dk1"/>
                </a:solidFill>
              </a:rPr>
              <a:t>と</a:t>
            </a:r>
            <a:r>
              <a:rPr lang="en-US" b="1">
                <a:solidFill>
                  <a:schemeClr val="dk1"/>
                </a:solidFill>
              </a:rPr>
              <a:t>「情報セキュリティ内容」</a:t>
            </a:r>
            <a:r>
              <a:rPr lang="en-US">
                <a:solidFill>
                  <a:schemeClr val="dk1"/>
                </a:solidFill>
              </a:rPr>
              <a:t>の</a:t>
            </a:r>
            <a:br>
              <a:rPr lang="en-US">
                <a:solidFill>
                  <a:schemeClr val="dk1"/>
                </a:solidFill>
              </a:rPr>
            </a:br>
            <a:r>
              <a:rPr lang="en-US">
                <a:solidFill>
                  <a:schemeClr val="dk1"/>
                </a:solidFill>
              </a:rPr>
              <a:t>ミニテストを実施します。</a:t>
            </a:r>
            <a:endParaRPr>
              <a:solidFill>
                <a:schemeClr val="dk1"/>
              </a:solidFill>
            </a:endParaRPr>
          </a:p>
          <a:p>
            <a:pPr marL="0" lvl="0" indent="0" algn="l" rtl="0">
              <a:lnSpc>
                <a:spcPct val="100000"/>
              </a:lnSpc>
              <a:spcBef>
                <a:spcPts val="0"/>
              </a:spcBef>
              <a:spcAft>
                <a:spcPts val="0"/>
              </a:spcAft>
              <a:buClr>
                <a:schemeClr val="dk1"/>
              </a:buClr>
              <a:buSzPts val="3200"/>
              <a:buFont typeface="Arial"/>
              <a:buNone/>
            </a:pPr>
            <a:endParaRPr>
              <a:solidFill>
                <a:schemeClr val="dk1"/>
              </a:solidFill>
            </a:endParaRPr>
          </a:p>
          <a:p>
            <a:pPr marL="0" lvl="0" indent="0" algn="l" rtl="0">
              <a:lnSpc>
                <a:spcPct val="100000"/>
              </a:lnSpc>
              <a:spcBef>
                <a:spcPts val="0"/>
              </a:spcBef>
              <a:spcAft>
                <a:spcPts val="0"/>
              </a:spcAft>
              <a:buClr>
                <a:schemeClr val="accent5"/>
              </a:buClr>
              <a:buSzPts val="3200"/>
              <a:buFont typeface="Arial"/>
              <a:buNone/>
            </a:pPr>
            <a:r>
              <a:rPr lang="en-US">
                <a:solidFill>
                  <a:schemeClr val="accent5"/>
                </a:solidFill>
              </a:rPr>
              <a:t>注意！</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別々の</a:t>
            </a:r>
            <a:r>
              <a:rPr lang="en-US">
                <a:solidFill>
                  <a:schemeClr val="accent5"/>
                </a:solidFill>
              </a:rPr>
              <a:t>席</a:t>
            </a:r>
            <a:r>
              <a:rPr lang="en-US">
                <a:solidFill>
                  <a:schemeClr val="accent5"/>
                </a:solidFill>
                <a:latin typeface="Arial"/>
                <a:ea typeface="Arial"/>
                <a:cs typeface="Arial"/>
                <a:sym typeface="Arial"/>
              </a:rPr>
              <a:t>に座ってください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話をしないでください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不正行為をした場合は、失格となります</a:t>
            </a:r>
            <a:r>
              <a:rPr lang="en-US">
                <a:solidFill>
                  <a:schemeClr val="accent5"/>
                </a:solidFill>
              </a:rPr>
              <a:t>。</a:t>
            </a:r>
            <a:endParaRPr/>
          </a:p>
        </p:txBody>
      </p:sp>
      <p:sp>
        <p:nvSpPr>
          <p:cNvPr id="314" name="Google Shape;314;p54"/>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8"/>
          <p:cNvSpPr txBox="1">
            <a:spLocks noGrp="1"/>
          </p:cNvSpPr>
          <p:nvPr>
            <p:ph type="title"/>
          </p:nvPr>
        </p:nvSpPr>
        <p:spPr>
          <a:xfrm>
            <a:off x="818590" y="195815"/>
            <a:ext cx="11367600" cy="1218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1">
                <a:solidFill>
                  <a:srgbClr val="000000"/>
                </a:solidFill>
              </a:rPr>
              <a:t>聞き取り①</a:t>
            </a:r>
            <a:endParaRPr b="1"/>
          </a:p>
        </p:txBody>
      </p:sp>
      <p:sp>
        <p:nvSpPr>
          <p:cNvPr id="694" name="Google Shape;694;p98"/>
          <p:cNvSpPr txBox="1"/>
          <p:nvPr/>
        </p:nvSpPr>
        <p:spPr>
          <a:xfrm>
            <a:off x="9067117" y="2150109"/>
            <a:ext cx="3131700" cy="5109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a:p>
        </p:txBody>
      </p:sp>
      <p:sp>
        <p:nvSpPr>
          <p:cNvPr id="695" name="Google Shape;695;p98"/>
          <p:cNvSpPr txBox="1"/>
          <p:nvPr/>
        </p:nvSpPr>
        <p:spPr>
          <a:xfrm>
            <a:off x="1515750" y="1301300"/>
            <a:ext cx="10170900" cy="8487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i="0" u="none" strike="noStrike" cap="none">
                <a:solidFill>
                  <a:srgbClr val="000000"/>
                </a:solidFill>
              </a:rPr>
              <a:t>聞き取れた</a:t>
            </a:r>
            <a:r>
              <a:rPr lang="en-US" sz="3000"/>
              <a:t>、正しい選択肢</a:t>
            </a:r>
            <a:r>
              <a:rPr lang="en-US" sz="3000" i="0" u="none" strike="noStrike" cap="none">
                <a:solidFill>
                  <a:srgbClr val="000000"/>
                </a:solidFill>
              </a:rPr>
              <a:t>を</a:t>
            </a:r>
            <a:r>
              <a:rPr lang="en-US" sz="3000"/>
              <a:t>選びなさい</a:t>
            </a:r>
            <a:endParaRPr/>
          </a:p>
        </p:txBody>
      </p:sp>
      <p:graphicFrame>
        <p:nvGraphicFramePr>
          <p:cNvPr id="696" name="Google Shape;696;p98"/>
          <p:cNvGraphicFramePr/>
          <p:nvPr>
            <p:extLst>
              <p:ext uri="{D42A27DB-BD31-4B8C-83A1-F6EECF244321}">
                <p14:modId xmlns:p14="http://schemas.microsoft.com/office/powerpoint/2010/main" val="2912619530"/>
              </p:ext>
            </p:extLst>
          </p:nvPr>
        </p:nvGraphicFramePr>
        <p:xfrm>
          <a:off x="458200" y="2270850"/>
          <a:ext cx="12176250" cy="6843400"/>
        </p:xfrm>
        <a:graphic>
          <a:graphicData uri="http://schemas.openxmlformats.org/drawingml/2006/table">
            <a:tbl>
              <a:tblPr>
                <a:noFill/>
                <a:tableStyleId>{713F8D39-E68F-4232-85E6-2763A58B2410}</a:tableStyleId>
              </a:tblPr>
              <a:tblGrid>
                <a:gridCol w="6088125">
                  <a:extLst>
                    <a:ext uri="{9D8B030D-6E8A-4147-A177-3AD203B41FA5}">
                      <a16:colId xmlns:a16="http://schemas.microsoft.com/office/drawing/2014/main" val="20000"/>
                    </a:ext>
                  </a:extLst>
                </a:gridCol>
                <a:gridCol w="6088125">
                  <a:extLst>
                    <a:ext uri="{9D8B030D-6E8A-4147-A177-3AD203B41FA5}">
                      <a16:colId xmlns:a16="http://schemas.microsoft.com/office/drawing/2014/main" val="20001"/>
                    </a:ext>
                  </a:extLst>
                </a:gridCol>
              </a:tblGrid>
              <a:tr h="1788975">
                <a:tc gridSpan="2">
                  <a:txBody>
                    <a:bodyPr/>
                    <a:lstStyle/>
                    <a:p>
                      <a:pPr marL="0" lvl="0" indent="0" algn="l" rtl="0">
                        <a:spcBef>
                          <a:spcPts val="0"/>
                        </a:spcBef>
                        <a:spcAft>
                          <a:spcPts val="0"/>
                        </a:spcAft>
                        <a:buNone/>
                      </a:pPr>
                      <a:r>
                        <a:rPr lang="en-US" sz="3000" b="1"/>
                        <a:t>①コンピュータウイルスは第三者のプログラムやデータベースに対して意図的に何らかの</a:t>
                      </a:r>
                      <a:r>
                        <a:rPr lang="en-US" sz="3000" b="1">
                          <a:solidFill>
                            <a:schemeClr val="accent5"/>
                          </a:solidFill>
                        </a:rPr>
                        <a:t>（＿＿＿＿）</a:t>
                      </a:r>
                      <a:r>
                        <a:rPr lang="en-US" sz="3000" b="1"/>
                        <a:t>を及ぼすように作られたプログラムであり、次の機能を 1 つ以上有するものです。</a:t>
                      </a:r>
                      <a:endParaRPr sz="3000" b="1"/>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hMerge="1">
                  <a:txBody>
                    <a:bodyPr/>
                    <a:lstStyle/>
                    <a:p>
                      <a:endParaRPr lang="vi-VN"/>
                    </a:p>
                  </a:txBody>
                  <a:tcPr/>
                </a:tc>
                <a:extLst>
                  <a:ext uri="{0D108BD9-81ED-4DB2-BD59-A6C34878D82A}">
                    <a16:rowId xmlns:a16="http://schemas.microsoft.com/office/drawing/2014/main" val="10000"/>
                  </a:ext>
                </a:extLst>
              </a:tr>
              <a:tr h="865900">
                <a:tc>
                  <a:txBody>
                    <a:bodyPr/>
                    <a:lstStyle/>
                    <a:p>
                      <a:pPr marL="0" lvl="0" indent="0" algn="l" rtl="0">
                        <a:spcBef>
                          <a:spcPts val="0"/>
                        </a:spcBef>
                        <a:spcAft>
                          <a:spcPts val="0"/>
                        </a:spcAft>
                        <a:buNone/>
                      </a:pPr>
                      <a:r>
                        <a:rPr lang="en-US" sz="3000"/>
                        <a:t>A.　損害</a:t>
                      </a:r>
                      <a:endParaRPr sz="3000"/>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0" lvl="0" indent="0" algn="l" rtl="0">
                        <a:spcBef>
                          <a:spcPts val="0"/>
                        </a:spcBef>
                        <a:spcAft>
                          <a:spcPts val="0"/>
                        </a:spcAft>
                        <a:buNone/>
                      </a:pPr>
                      <a:r>
                        <a:rPr lang="en-US" sz="3000" dirty="0"/>
                        <a:t>B.　</a:t>
                      </a:r>
                      <a:r>
                        <a:rPr lang="en-US" sz="3000" dirty="0" err="1">
                          <a:solidFill>
                            <a:srgbClr val="FF0000"/>
                          </a:solidFill>
                        </a:rPr>
                        <a:t>被害</a:t>
                      </a:r>
                      <a:endParaRPr sz="3000" dirty="0">
                        <a:solidFill>
                          <a:srgbClr val="FF0000"/>
                        </a:solidFill>
                      </a:endParaRPr>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1"/>
                  </a:ext>
                </a:extLst>
              </a:tr>
              <a:tr h="931800">
                <a:tc>
                  <a:txBody>
                    <a:bodyPr/>
                    <a:lstStyle/>
                    <a:p>
                      <a:pPr marL="0" lvl="0" indent="0" algn="l" rtl="0">
                        <a:spcBef>
                          <a:spcPts val="0"/>
                        </a:spcBef>
                        <a:spcAft>
                          <a:spcPts val="0"/>
                        </a:spcAft>
                        <a:buNone/>
                      </a:pPr>
                      <a:r>
                        <a:rPr lang="en-US" sz="3000"/>
                        <a:t>C.　損失</a:t>
                      </a:r>
                      <a:endParaRPr sz="3000"/>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0" lvl="0" indent="0" algn="l" rtl="0">
                        <a:spcBef>
                          <a:spcPts val="0"/>
                        </a:spcBef>
                        <a:spcAft>
                          <a:spcPts val="0"/>
                        </a:spcAft>
                        <a:buNone/>
                      </a:pPr>
                      <a:r>
                        <a:rPr lang="en-US" sz="3000"/>
                        <a:t>D.　廃棄</a:t>
                      </a:r>
                      <a:endParaRPr sz="3000"/>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2"/>
                  </a:ext>
                </a:extLst>
              </a:tr>
              <a:tr h="1371150">
                <a:tc gridSpan="2">
                  <a:txBody>
                    <a:bodyPr/>
                    <a:lstStyle/>
                    <a:p>
                      <a:pPr marL="0" lvl="0" indent="0" algn="l" rtl="0">
                        <a:spcBef>
                          <a:spcPts val="0"/>
                        </a:spcBef>
                        <a:spcAft>
                          <a:spcPts val="0"/>
                        </a:spcAft>
                        <a:buNone/>
                      </a:pPr>
                      <a:r>
                        <a:rPr lang="en-US" sz="3000" b="1"/>
                        <a:t>②「特定の日時や処理回数に至るまで症状を出さない」はどの機能ですか。</a:t>
                      </a:r>
                      <a:endParaRPr b="1"/>
                    </a:p>
                  </a:txBody>
                  <a:tcPr marL="91425" marR="91425" marT="91425" marB="91425" anchor="ctr">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hMerge="1">
                  <a:txBody>
                    <a:bodyPr/>
                    <a:lstStyle/>
                    <a:p>
                      <a:endParaRPr lang="vi-VN"/>
                    </a:p>
                  </a:txBody>
                  <a:tcPr/>
                </a:tc>
                <a:extLst>
                  <a:ext uri="{0D108BD9-81ED-4DB2-BD59-A6C34878D82A}">
                    <a16:rowId xmlns:a16="http://schemas.microsoft.com/office/drawing/2014/main" val="10003"/>
                  </a:ext>
                </a:extLst>
              </a:tr>
              <a:tr h="909825">
                <a:tc>
                  <a:txBody>
                    <a:bodyPr/>
                    <a:lstStyle/>
                    <a:p>
                      <a:pPr marL="0" lvl="0" indent="0" algn="l" rtl="0">
                        <a:spcBef>
                          <a:spcPts val="0"/>
                        </a:spcBef>
                        <a:spcAft>
                          <a:spcPts val="0"/>
                        </a:spcAft>
                        <a:buNone/>
                      </a:pPr>
                      <a:r>
                        <a:rPr lang="en-US" sz="3000" dirty="0">
                          <a:solidFill>
                            <a:srgbClr val="FF0000"/>
                          </a:solidFill>
                        </a:rPr>
                        <a:t>A.　</a:t>
                      </a:r>
                      <a:r>
                        <a:rPr lang="en-US" sz="3000" dirty="0" err="1"/>
                        <a:t>潜伏機能</a:t>
                      </a:r>
                      <a:endParaRPr sz="3000" dirty="0"/>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0" lvl="0" indent="0" algn="l" rtl="0">
                        <a:spcBef>
                          <a:spcPts val="0"/>
                        </a:spcBef>
                        <a:spcAft>
                          <a:spcPts val="0"/>
                        </a:spcAft>
                        <a:buNone/>
                      </a:pPr>
                      <a:r>
                        <a:rPr lang="en-US" sz="3000"/>
                        <a:t>B.　自己感染機能</a:t>
                      </a:r>
                      <a:endParaRPr sz="3000"/>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4"/>
                  </a:ext>
                </a:extLst>
              </a:tr>
              <a:tr h="975750">
                <a:tc>
                  <a:txBody>
                    <a:bodyPr/>
                    <a:lstStyle/>
                    <a:p>
                      <a:pPr marL="0" lvl="0" indent="0" algn="l" rtl="0">
                        <a:spcBef>
                          <a:spcPts val="0"/>
                        </a:spcBef>
                        <a:spcAft>
                          <a:spcPts val="0"/>
                        </a:spcAft>
                        <a:buNone/>
                      </a:pPr>
                      <a:r>
                        <a:rPr lang="en-US" sz="3000"/>
                        <a:t>C.　発病機能</a:t>
                      </a:r>
                      <a:endParaRPr sz="3000"/>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tc>
                  <a:txBody>
                    <a:bodyPr/>
                    <a:lstStyle/>
                    <a:p>
                      <a:pPr marL="0" lvl="0" indent="0" algn="l" rtl="0">
                        <a:spcBef>
                          <a:spcPts val="0"/>
                        </a:spcBef>
                        <a:spcAft>
                          <a:spcPts val="0"/>
                        </a:spcAft>
                        <a:buNone/>
                      </a:pPr>
                      <a:r>
                        <a:rPr lang="en-US" sz="3000" dirty="0"/>
                        <a:t>D.　</a:t>
                      </a:r>
                      <a:r>
                        <a:rPr lang="en-US" sz="3000" dirty="0" err="1"/>
                        <a:t>どちらも正しい</a:t>
                      </a:r>
                      <a:endParaRPr sz="3000" dirty="0"/>
                    </a:p>
                  </a:txBody>
                  <a:tcPr marL="91425" marR="91425" marT="91425" marB="91425">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dot"/>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697" name="Google Shape;697;p98" title="聞き取り①_9.2コンピュータウイルス_授業用.mp3">
            <a:hlinkClick r:id="rId3"/>
          </p:cNvPr>
          <p:cNvPicPr preferRelativeResize="0"/>
          <p:nvPr/>
        </p:nvPicPr>
        <p:blipFill>
          <a:blip r:embed="rId4">
            <a:alphaModFix/>
          </a:blip>
          <a:stretch>
            <a:fillRect/>
          </a:stretch>
        </p:blipFill>
        <p:spPr>
          <a:xfrm>
            <a:off x="0" y="0"/>
            <a:ext cx="1218000" cy="121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99"/>
          <p:cNvSpPr txBox="1">
            <a:spLocks noGrp="1"/>
          </p:cNvSpPr>
          <p:nvPr>
            <p:ph type="title"/>
          </p:nvPr>
        </p:nvSpPr>
        <p:spPr>
          <a:xfrm>
            <a:off x="818590" y="83190"/>
            <a:ext cx="11367600" cy="1218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1">
                <a:solidFill>
                  <a:srgbClr val="000000"/>
                </a:solidFill>
              </a:rPr>
              <a:t>聞き取り②</a:t>
            </a:r>
            <a:endParaRPr b="1"/>
          </a:p>
        </p:txBody>
      </p:sp>
      <p:sp>
        <p:nvSpPr>
          <p:cNvPr id="703" name="Google Shape;703;p99"/>
          <p:cNvSpPr txBox="1"/>
          <p:nvPr/>
        </p:nvSpPr>
        <p:spPr>
          <a:xfrm>
            <a:off x="9067117" y="2150109"/>
            <a:ext cx="3131700" cy="5109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a:p>
        </p:txBody>
      </p:sp>
      <p:sp>
        <p:nvSpPr>
          <p:cNvPr id="704" name="Google Shape;704;p99"/>
          <p:cNvSpPr txBox="1"/>
          <p:nvPr/>
        </p:nvSpPr>
        <p:spPr>
          <a:xfrm>
            <a:off x="1515750" y="1301300"/>
            <a:ext cx="8677200" cy="8487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dirty="0"/>
              <a:t>　　　①～⑤</a:t>
            </a:r>
            <a:r>
              <a:rPr lang="en-US" sz="3000" dirty="0" err="1"/>
              <a:t>列とA～E列を結合しなさい</a:t>
            </a:r>
            <a:r>
              <a:rPr lang="en-US" sz="3000" dirty="0"/>
              <a:t>。</a:t>
            </a:r>
            <a:endParaRPr sz="3000" dirty="0"/>
          </a:p>
          <a:p>
            <a:pPr marL="0" marR="0" lvl="0" indent="0" algn="ctr" rtl="0">
              <a:lnSpc>
                <a:spcPct val="100000"/>
              </a:lnSpc>
              <a:spcBef>
                <a:spcPts val="0"/>
              </a:spcBef>
              <a:spcAft>
                <a:spcPts val="0"/>
              </a:spcAft>
              <a:buClr>
                <a:srgbClr val="000000"/>
              </a:buClr>
              <a:buSzPts val="3000"/>
              <a:buFont typeface="Arial"/>
              <a:buNone/>
            </a:pPr>
            <a:r>
              <a:rPr lang="en-US" sz="3000" dirty="0">
                <a:solidFill>
                  <a:schemeClr val="accent5"/>
                </a:solidFill>
              </a:rPr>
              <a:t>例：①‐A</a:t>
            </a:r>
            <a:endParaRPr sz="3000" dirty="0">
              <a:solidFill>
                <a:schemeClr val="accent5"/>
              </a:solidFill>
            </a:endParaRPr>
          </a:p>
        </p:txBody>
      </p:sp>
      <p:graphicFrame>
        <p:nvGraphicFramePr>
          <p:cNvPr id="705" name="Google Shape;705;p99"/>
          <p:cNvGraphicFramePr/>
          <p:nvPr>
            <p:extLst>
              <p:ext uri="{D42A27DB-BD31-4B8C-83A1-F6EECF244321}">
                <p14:modId xmlns:p14="http://schemas.microsoft.com/office/powerpoint/2010/main" val="1559596892"/>
              </p:ext>
            </p:extLst>
          </p:nvPr>
        </p:nvGraphicFramePr>
        <p:xfrm>
          <a:off x="98863" y="2463425"/>
          <a:ext cx="12785100" cy="7290125"/>
        </p:xfrm>
        <a:graphic>
          <a:graphicData uri="http://schemas.openxmlformats.org/drawingml/2006/table">
            <a:tbl>
              <a:tblPr>
                <a:noFill/>
                <a:tableStyleId>{713F8D39-E68F-4232-85E6-2763A58B2410}</a:tableStyleId>
              </a:tblPr>
              <a:tblGrid>
                <a:gridCol w="4261700">
                  <a:extLst>
                    <a:ext uri="{9D8B030D-6E8A-4147-A177-3AD203B41FA5}">
                      <a16:colId xmlns:a16="http://schemas.microsoft.com/office/drawing/2014/main" val="20000"/>
                    </a:ext>
                  </a:extLst>
                </a:gridCol>
                <a:gridCol w="2805700">
                  <a:extLst>
                    <a:ext uri="{9D8B030D-6E8A-4147-A177-3AD203B41FA5}">
                      <a16:colId xmlns:a16="http://schemas.microsoft.com/office/drawing/2014/main" val="20001"/>
                    </a:ext>
                  </a:extLst>
                </a:gridCol>
                <a:gridCol w="5717700">
                  <a:extLst>
                    <a:ext uri="{9D8B030D-6E8A-4147-A177-3AD203B41FA5}">
                      <a16:colId xmlns:a16="http://schemas.microsoft.com/office/drawing/2014/main" val="20002"/>
                    </a:ext>
                  </a:extLst>
                </a:gridCol>
              </a:tblGrid>
              <a:tr h="1458025">
                <a:tc>
                  <a:txBody>
                    <a:bodyPr/>
                    <a:lstStyle/>
                    <a:p>
                      <a:pPr marL="0" lvl="0" indent="0" algn="l" rtl="0">
                        <a:spcBef>
                          <a:spcPts val="0"/>
                        </a:spcBef>
                        <a:spcAft>
                          <a:spcPts val="0"/>
                        </a:spcAft>
                        <a:buNone/>
                      </a:pPr>
                      <a:r>
                        <a:rPr lang="en-US" sz="2600"/>
                        <a:t>①マクロ型ウイルス</a:t>
                      </a:r>
                      <a:endParaRPr sz="2600"/>
                    </a:p>
                  </a:txBody>
                  <a:tcPr marL="91425" marR="91425" marT="91425" marB="91425" anchor="ctr"/>
                </a:tc>
                <a:tc>
                  <a:txBody>
                    <a:bodyPr/>
                    <a:lstStyle/>
                    <a:p>
                      <a:pPr marL="0" lvl="0" indent="0" algn="l" rtl="0">
                        <a:spcBef>
                          <a:spcPts val="0"/>
                        </a:spcBef>
                        <a:spcAft>
                          <a:spcPts val="0"/>
                        </a:spcAft>
                        <a:buNone/>
                      </a:pPr>
                      <a:r>
                        <a:rPr lang="en-US" dirty="0"/>
                        <a:t>D</a:t>
                      </a:r>
                      <a:endParaRPr dirty="0"/>
                    </a:p>
                  </a:txBody>
                  <a:tcPr marL="91425" marR="91425" marT="91425" marB="91425" anchor="ctr"/>
                </a:tc>
                <a:tc>
                  <a:txBody>
                    <a:bodyPr/>
                    <a:lstStyle/>
                    <a:p>
                      <a:pPr marL="0" lvl="0" indent="0" algn="l" rtl="0">
                        <a:spcBef>
                          <a:spcPts val="0"/>
                        </a:spcBef>
                        <a:spcAft>
                          <a:spcPts val="0"/>
                        </a:spcAft>
                        <a:buNone/>
                      </a:pPr>
                      <a:r>
                        <a:rPr lang="en-US" sz="2600"/>
                        <a:t>A.自己増殖することはない</a:t>
                      </a:r>
                      <a:endParaRPr sz="2600"/>
                    </a:p>
                  </a:txBody>
                  <a:tcPr marL="91425" marR="91425" marT="91425" marB="91425" anchor="ctr"/>
                </a:tc>
                <a:extLst>
                  <a:ext uri="{0D108BD9-81ED-4DB2-BD59-A6C34878D82A}">
                    <a16:rowId xmlns:a16="http://schemas.microsoft.com/office/drawing/2014/main" val="10000"/>
                  </a:ext>
                </a:extLst>
              </a:tr>
              <a:tr h="1458025">
                <a:tc>
                  <a:txBody>
                    <a:bodyPr/>
                    <a:lstStyle/>
                    <a:p>
                      <a:pPr marL="0" lvl="0" indent="0" algn="l" rtl="0">
                        <a:spcBef>
                          <a:spcPts val="0"/>
                        </a:spcBef>
                        <a:spcAft>
                          <a:spcPts val="0"/>
                        </a:spcAft>
                        <a:buNone/>
                      </a:pPr>
                      <a:r>
                        <a:rPr lang="en-US" sz="2600"/>
                        <a:t>②ファイル感染型ウイルス</a:t>
                      </a:r>
                      <a:endParaRPr sz="2600"/>
                    </a:p>
                  </a:txBody>
                  <a:tcPr marL="91425" marR="91425" marT="91425" marB="91425" anchor="ctr"/>
                </a:tc>
                <a:tc>
                  <a:txBody>
                    <a:bodyPr/>
                    <a:lstStyle/>
                    <a:p>
                      <a:pPr marL="0" lvl="0" indent="0" algn="l" rtl="0">
                        <a:spcBef>
                          <a:spcPts val="0"/>
                        </a:spcBef>
                        <a:spcAft>
                          <a:spcPts val="0"/>
                        </a:spcAft>
                        <a:buNone/>
                      </a:pPr>
                      <a:r>
                        <a:rPr lang="en-US"/>
                        <a:t>C</a:t>
                      </a:r>
                      <a:endParaRPr dirty="0"/>
                    </a:p>
                  </a:txBody>
                  <a:tcPr marL="91425" marR="91425" marT="91425" marB="91425" anchor="ctr"/>
                </a:tc>
                <a:tc>
                  <a:txBody>
                    <a:bodyPr/>
                    <a:lstStyle/>
                    <a:p>
                      <a:pPr marL="0" lvl="0" indent="0" algn="l" rtl="0">
                        <a:spcBef>
                          <a:spcPts val="0"/>
                        </a:spcBef>
                        <a:spcAft>
                          <a:spcPts val="0"/>
                        </a:spcAft>
                        <a:buNone/>
                      </a:pPr>
                      <a:r>
                        <a:rPr lang="en-US" sz="2600"/>
                        <a:t>B.コンピュータを起動することで</a:t>
                      </a:r>
                      <a:br>
                        <a:rPr lang="en-US" sz="2600"/>
                      </a:br>
                      <a:r>
                        <a:rPr lang="en-US" sz="2600"/>
                        <a:t>感染</a:t>
                      </a:r>
                      <a:endParaRPr sz="2600"/>
                    </a:p>
                  </a:txBody>
                  <a:tcPr marL="91425" marR="91425" marT="91425" marB="91425" anchor="ctr"/>
                </a:tc>
                <a:extLst>
                  <a:ext uri="{0D108BD9-81ED-4DB2-BD59-A6C34878D82A}">
                    <a16:rowId xmlns:a16="http://schemas.microsoft.com/office/drawing/2014/main" val="10001"/>
                  </a:ext>
                </a:extLst>
              </a:tr>
              <a:tr h="1458025">
                <a:tc>
                  <a:txBody>
                    <a:bodyPr/>
                    <a:lstStyle/>
                    <a:p>
                      <a:pPr marL="0" lvl="0" indent="0" algn="l" rtl="0">
                        <a:spcBef>
                          <a:spcPts val="0"/>
                        </a:spcBef>
                        <a:spcAft>
                          <a:spcPts val="0"/>
                        </a:spcAft>
                        <a:buNone/>
                      </a:pPr>
                      <a:r>
                        <a:rPr lang="en-US" sz="2600"/>
                        <a:t>③システム領域感染型 </a:t>
                      </a:r>
                      <a:endParaRPr sz="2600"/>
                    </a:p>
                    <a:p>
                      <a:pPr marL="0" lvl="0" indent="0" algn="l" rtl="0">
                        <a:spcBef>
                          <a:spcPts val="0"/>
                        </a:spcBef>
                        <a:spcAft>
                          <a:spcPts val="0"/>
                        </a:spcAft>
                        <a:buNone/>
                      </a:pPr>
                      <a:r>
                        <a:rPr lang="en-US" sz="2600"/>
                        <a:t>ウイルス</a:t>
                      </a:r>
                      <a:endParaRPr sz="2600"/>
                    </a:p>
                  </a:txBody>
                  <a:tcPr marL="91425" marR="91425" marT="91425" marB="91425" anchor="ctr"/>
                </a:tc>
                <a:tc>
                  <a:txBody>
                    <a:bodyPr/>
                    <a:lstStyle/>
                    <a:p>
                      <a:pPr marL="0" lvl="0" indent="0" algn="l" rtl="0">
                        <a:spcBef>
                          <a:spcPts val="0"/>
                        </a:spcBef>
                        <a:spcAft>
                          <a:spcPts val="0"/>
                        </a:spcAft>
                        <a:buNone/>
                      </a:pPr>
                      <a:r>
                        <a:rPr lang="en-US" dirty="0"/>
                        <a:t>B</a:t>
                      </a:r>
                      <a:endParaRPr dirty="0"/>
                    </a:p>
                  </a:txBody>
                  <a:tcPr marL="91425" marR="91425" marT="91425" marB="91425" anchor="ctr"/>
                </a:tc>
                <a:tc>
                  <a:txBody>
                    <a:bodyPr/>
                    <a:lstStyle/>
                    <a:p>
                      <a:pPr marL="0" lvl="0" indent="0" algn="l" rtl="0">
                        <a:spcBef>
                          <a:spcPts val="0"/>
                        </a:spcBef>
                        <a:spcAft>
                          <a:spcPts val="0"/>
                        </a:spcAft>
                        <a:buNone/>
                      </a:pPr>
                      <a:r>
                        <a:rPr lang="en-US" sz="2600"/>
                        <a:t>C.感染プログラムを実行することで</a:t>
                      </a:r>
                      <a:br>
                        <a:rPr lang="en-US" sz="2600"/>
                      </a:br>
                      <a:r>
                        <a:rPr lang="en-US" sz="2600"/>
                        <a:t>感染</a:t>
                      </a:r>
                      <a:endParaRPr sz="2600"/>
                    </a:p>
                  </a:txBody>
                  <a:tcPr marL="91425" marR="91425" marT="91425" marB="91425" anchor="ctr"/>
                </a:tc>
                <a:extLst>
                  <a:ext uri="{0D108BD9-81ED-4DB2-BD59-A6C34878D82A}">
                    <a16:rowId xmlns:a16="http://schemas.microsoft.com/office/drawing/2014/main" val="10002"/>
                  </a:ext>
                </a:extLst>
              </a:tr>
              <a:tr h="1458025">
                <a:tc>
                  <a:txBody>
                    <a:bodyPr/>
                    <a:lstStyle/>
                    <a:p>
                      <a:pPr marL="0" lvl="0" indent="0" algn="l" rtl="0">
                        <a:spcBef>
                          <a:spcPts val="0"/>
                        </a:spcBef>
                        <a:spcAft>
                          <a:spcPts val="0"/>
                        </a:spcAft>
                        <a:buNone/>
                      </a:pPr>
                      <a:r>
                        <a:rPr lang="en-US" sz="2600"/>
                        <a:t>④トロイの木馬</a:t>
                      </a:r>
                      <a:endParaRPr sz="2600"/>
                    </a:p>
                  </a:txBody>
                  <a:tcPr marL="91425" marR="91425" marT="91425" marB="91425" anchor="ctr"/>
                </a:tc>
                <a:tc>
                  <a:txBody>
                    <a:bodyPr/>
                    <a:lstStyle/>
                    <a:p>
                      <a:pPr marL="0" lvl="0" indent="0" algn="l" rtl="0">
                        <a:spcBef>
                          <a:spcPts val="0"/>
                        </a:spcBef>
                        <a:spcAft>
                          <a:spcPts val="0"/>
                        </a:spcAft>
                        <a:buNone/>
                      </a:pPr>
                      <a:r>
                        <a:rPr lang="en-US" dirty="0"/>
                        <a:t>A</a:t>
                      </a:r>
                      <a:endParaRPr dirty="0"/>
                    </a:p>
                  </a:txBody>
                  <a:tcPr marL="91425" marR="91425" marT="91425" marB="91425" anchor="ctr"/>
                </a:tc>
                <a:tc>
                  <a:txBody>
                    <a:bodyPr/>
                    <a:lstStyle/>
                    <a:p>
                      <a:pPr marL="0" lvl="0" indent="0" algn="l" rtl="0">
                        <a:spcBef>
                          <a:spcPts val="0"/>
                        </a:spcBef>
                        <a:spcAft>
                          <a:spcPts val="0"/>
                        </a:spcAft>
                        <a:buNone/>
                      </a:pPr>
                      <a:r>
                        <a:rPr lang="en-US" sz="2600"/>
                        <a:t>D.ファイルを開くだけで感染</a:t>
                      </a:r>
                      <a:endParaRPr sz="2600"/>
                    </a:p>
                  </a:txBody>
                  <a:tcPr marL="91425" marR="91425" marT="91425" marB="91425" anchor="ctr"/>
                </a:tc>
                <a:extLst>
                  <a:ext uri="{0D108BD9-81ED-4DB2-BD59-A6C34878D82A}">
                    <a16:rowId xmlns:a16="http://schemas.microsoft.com/office/drawing/2014/main" val="10003"/>
                  </a:ext>
                </a:extLst>
              </a:tr>
              <a:tr h="1458025">
                <a:tc>
                  <a:txBody>
                    <a:bodyPr/>
                    <a:lstStyle/>
                    <a:p>
                      <a:pPr marL="0" lvl="0" indent="0" algn="l" rtl="0">
                        <a:spcBef>
                          <a:spcPts val="0"/>
                        </a:spcBef>
                        <a:spcAft>
                          <a:spcPts val="0"/>
                        </a:spcAft>
                        <a:buClr>
                          <a:schemeClr val="dk1"/>
                        </a:buClr>
                        <a:buSzPts val="1100"/>
                        <a:buFont typeface="Arial"/>
                        <a:buNone/>
                      </a:pPr>
                      <a:r>
                        <a:rPr lang="en-US" sz="2600"/>
                        <a:t>⑤ワーム型ウイルス</a:t>
                      </a:r>
                      <a:endParaRPr sz="2600"/>
                    </a:p>
                  </a:txBody>
                  <a:tcPr marL="91425" marR="91425" marT="91425" marB="91425" anchor="ctr"/>
                </a:tc>
                <a:tc>
                  <a:txBody>
                    <a:bodyPr/>
                    <a:lstStyle/>
                    <a:p>
                      <a:pPr marL="0" lvl="0" indent="0" algn="l" rtl="0">
                        <a:spcBef>
                          <a:spcPts val="0"/>
                        </a:spcBef>
                        <a:spcAft>
                          <a:spcPts val="0"/>
                        </a:spcAft>
                        <a:buNone/>
                      </a:pPr>
                      <a:r>
                        <a:rPr lang="en-US" dirty="0"/>
                        <a:t>E</a:t>
                      </a:r>
                      <a:endParaRPr dirty="0"/>
                    </a:p>
                  </a:txBody>
                  <a:tcPr marL="91425" marR="91425" marT="91425" marB="91425" anchor="ctr"/>
                </a:tc>
                <a:tc>
                  <a:txBody>
                    <a:bodyPr/>
                    <a:lstStyle/>
                    <a:p>
                      <a:pPr marL="0" lvl="0" indent="0" algn="l" rtl="0">
                        <a:spcBef>
                          <a:spcPts val="0"/>
                        </a:spcBef>
                        <a:spcAft>
                          <a:spcPts val="0"/>
                        </a:spcAft>
                        <a:buNone/>
                      </a:pPr>
                      <a:r>
                        <a:rPr lang="en-US" sz="2600" dirty="0" err="1"/>
                        <a:t>E.自己増殖していくウイルス</a:t>
                      </a:r>
                      <a:endParaRPr sz="2600" dirty="0"/>
                    </a:p>
                  </a:txBody>
                  <a:tcPr marL="91425" marR="91425" marT="91425" marB="91425" anchor="ctr"/>
                </a:tc>
                <a:extLst>
                  <a:ext uri="{0D108BD9-81ED-4DB2-BD59-A6C34878D82A}">
                    <a16:rowId xmlns:a16="http://schemas.microsoft.com/office/drawing/2014/main" val="10004"/>
                  </a:ext>
                </a:extLst>
              </a:tr>
            </a:tbl>
          </a:graphicData>
        </a:graphic>
      </p:graphicFrame>
      <p:pic>
        <p:nvPicPr>
          <p:cNvPr id="706" name="Google Shape;706;p99" title="聞き取り②_9.2コンピュータウイルス_授業用.mp3">
            <a:hlinkClick r:id="rId3"/>
          </p:cNvPr>
          <p:cNvPicPr preferRelativeResize="0"/>
          <p:nvPr/>
        </p:nvPicPr>
        <p:blipFill>
          <a:blip r:embed="rId4">
            <a:alphaModFix/>
          </a:blip>
          <a:stretch>
            <a:fillRect/>
          </a:stretch>
        </p:blipFill>
        <p:spPr>
          <a:xfrm>
            <a:off x="0" y="-9"/>
            <a:ext cx="1218000" cy="1218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0"/>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1">
                <a:solidFill>
                  <a:srgbClr val="CC0000"/>
                </a:solidFill>
              </a:rPr>
              <a:t>スリーヒントゲーム</a:t>
            </a:r>
            <a:endParaRPr b="1">
              <a:solidFill>
                <a:srgbClr val="CC0000"/>
              </a:solidFill>
            </a:endParaRPr>
          </a:p>
        </p:txBody>
      </p:sp>
      <p:sp>
        <p:nvSpPr>
          <p:cNvPr id="712" name="Google Shape;712;p100"/>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0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6400"/>
              <a:buFont typeface="Arial"/>
              <a:buNone/>
            </a:pPr>
            <a:r>
              <a:rPr lang="en-US" b="1">
                <a:solidFill>
                  <a:srgbClr val="CC0000"/>
                </a:solidFill>
                <a:latin typeface="M PLUS 1p"/>
                <a:ea typeface="M PLUS 1p"/>
                <a:cs typeface="M PLUS 1p"/>
                <a:sym typeface="M PLUS 1p"/>
              </a:rPr>
              <a:t>スリーヒントゲーム</a:t>
            </a:r>
            <a:endParaRPr sz="5800" b="1"/>
          </a:p>
        </p:txBody>
      </p:sp>
      <p:sp>
        <p:nvSpPr>
          <p:cNvPr id="718" name="Google Shape;718;p10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53</a:t>
            </a:fld>
            <a:endParaRPr/>
          </a:p>
        </p:txBody>
      </p:sp>
      <p:sp>
        <p:nvSpPr>
          <p:cNvPr id="719" name="Google Shape;719;p101"/>
          <p:cNvSpPr txBox="1">
            <a:spLocks noGrp="1"/>
          </p:cNvSpPr>
          <p:nvPr>
            <p:ph type="body" idx="1"/>
          </p:nvPr>
        </p:nvSpPr>
        <p:spPr>
          <a:xfrm>
            <a:off x="812800" y="2859250"/>
            <a:ext cx="11904600" cy="5968200"/>
          </a:xfrm>
          <a:prstGeom prst="rect">
            <a:avLst/>
          </a:prstGeom>
          <a:noFill/>
          <a:ln>
            <a:noFill/>
          </a:ln>
        </p:spPr>
        <p:txBody>
          <a:bodyPr spcFirstLastPara="1" wrap="square" lIns="50800" tIns="50800" rIns="50800" bIns="50800" anchor="t" anchorCtr="0">
            <a:normAutofit fontScale="85000" lnSpcReduction="20000"/>
          </a:bodyPr>
          <a:lstStyle/>
          <a:p>
            <a:pPr marL="0" lvl="0" indent="0" algn="l" rtl="0">
              <a:lnSpc>
                <a:spcPct val="150000"/>
              </a:lnSpc>
              <a:spcBef>
                <a:spcPts val="0"/>
              </a:spcBef>
              <a:spcAft>
                <a:spcPts val="0"/>
              </a:spcAft>
              <a:buNone/>
            </a:pPr>
            <a:r>
              <a:rPr lang="en-US">
                <a:solidFill>
                  <a:schemeClr val="dk1"/>
                </a:solidFill>
              </a:rPr>
              <a:t>①チーム毎にブレークアウトルームに分かれます</a:t>
            </a:r>
            <a:endParaRPr>
              <a:solidFill>
                <a:schemeClr val="dk1"/>
              </a:solidFill>
            </a:endParaRPr>
          </a:p>
          <a:p>
            <a:pPr marL="0" lvl="0" indent="0" algn="l" rtl="0">
              <a:lnSpc>
                <a:spcPct val="150000"/>
              </a:lnSpc>
              <a:spcBef>
                <a:spcPts val="2000"/>
              </a:spcBef>
              <a:spcAft>
                <a:spcPts val="0"/>
              </a:spcAft>
              <a:buNone/>
            </a:pPr>
            <a:r>
              <a:rPr lang="en-US">
                <a:solidFill>
                  <a:schemeClr val="dk1"/>
                </a:solidFill>
              </a:rPr>
              <a:t>②チーム毎で話し合って、勉強した内容からキーワードを</a:t>
            </a:r>
            <a:br>
              <a:rPr lang="en-US">
                <a:solidFill>
                  <a:schemeClr val="dk1"/>
                </a:solidFill>
              </a:rPr>
            </a:br>
            <a:r>
              <a:rPr lang="en-US">
                <a:solidFill>
                  <a:schemeClr val="dk1"/>
                </a:solidFill>
              </a:rPr>
              <a:t>ピックアップします</a:t>
            </a:r>
            <a:br>
              <a:rPr lang="en-US">
                <a:solidFill>
                  <a:schemeClr val="dk1"/>
                </a:solidFill>
              </a:rPr>
            </a:br>
            <a:r>
              <a:rPr lang="en-US">
                <a:solidFill>
                  <a:schemeClr val="dk1"/>
                </a:solidFill>
              </a:rPr>
              <a:t>	✔</a:t>
            </a:r>
            <a:r>
              <a:rPr lang="en-US" b="1">
                <a:solidFill>
                  <a:schemeClr val="accent5"/>
                </a:solidFill>
              </a:rPr>
              <a:t>最低5つの内容</a:t>
            </a:r>
            <a:r>
              <a:rPr lang="en-US">
                <a:solidFill>
                  <a:schemeClr val="dk1"/>
                </a:solidFill>
              </a:rPr>
              <a:t>を選びます</a:t>
            </a:r>
            <a:br>
              <a:rPr lang="en-US">
                <a:solidFill>
                  <a:schemeClr val="dk1"/>
                </a:solidFill>
              </a:rPr>
            </a:br>
            <a:r>
              <a:rPr lang="en-US">
                <a:solidFill>
                  <a:schemeClr val="dk1"/>
                </a:solidFill>
              </a:rPr>
              <a:t>	✔1つずつの内容は</a:t>
            </a:r>
            <a:r>
              <a:rPr lang="en-US" b="1">
                <a:solidFill>
                  <a:schemeClr val="accent5"/>
                </a:solidFill>
              </a:rPr>
              <a:t>最大3つのキーワード</a:t>
            </a:r>
            <a:r>
              <a:rPr lang="en-US">
                <a:solidFill>
                  <a:schemeClr val="dk1"/>
                </a:solidFill>
              </a:rPr>
              <a:t>を考えます</a:t>
            </a:r>
            <a:br>
              <a:rPr lang="en-US">
                <a:solidFill>
                  <a:schemeClr val="dk1"/>
                </a:solidFill>
              </a:rPr>
            </a:br>
            <a:r>
              <a:rPr lang="en-US">
                <a:solidFill>
                  <a:schemeClr val="dk1"/>
                </a:solidFill>
              </a:rPr>
              <a:t>	✔制限時間：20分</a:t>
            </a:r>
            <a:endParaRPr>
              <a:solidFill>
                <a:schemeClr val="dk1"/>
              </a:solidFill>
            </a:endParaRPr>
          </a:p>
          <a:p>
            <a:pPr marL="0" lvl="0" indent="0" algn="l" rtl="0">
              <a:lnSpc>
                <a:spcPct val="150000"/>
              </a:lnSpc>
              <a:spcBef>
                <a:spcPts val="2000"/>
              </a:spcBef>
              <a:spcAft>
                <a:spcPts val="0"/>
              </a:spcAft>
              <a:buNone/>
            </a:pPr>
            <a:r>
              <a:rPr lang="en-US">
                <a:solidFill>
                  <a:schemeClr val="dk1"/>
                </a:solidFill>
              </a:rPr>
              <a:t>③</a:t>
            </a:r>
            <a:r>
              <a:rPr lang="en-US" b="1">
                <a:solidFill>
                  <a:schemeClr val="dk1"/>
                </a:solidFill>
              </a:rPr>
              <a:t>キーワード</a:t>
            </a:r>
            <a:r>
              <a:rPr lang="en-US">
                <a:solidFill>
                  <a:schemeClr val="dk1"/>
                </a:solidFill>
              </a:rPr>
              <a:t>を発表します</a:t>
            </a:r>
            <a:endParaRPr>
              <a:solidFill>
                <a:schemeClr val="dk1"/>
              </a:solidFill>
            </a:endParaRPr>
          </a:p>
          <a:p>
            <a:pPr marL="0" lvl="0" indent="0" algn="l" rtl="0">
              <a:lnSpc>
                <a:spcPct val="150000"/>
              </a:lnSpc>
              <a:spcBef>
                <a:spcPts val="0"/>
              </a:spcBef>
              <a:spcAft>
                <a:spcPts val="2000"/>
              </a:spcAft>
              <a:buNone/>
            </a:pPr>
            <a:r>
              <a:rPr lang="en-US">
                <a:solidFill>
                  <a:schemeClr val="dk1"/>
                </a:solidFill>
              </a:rPr>
              <a:t>④その</a:t>
            </a:r>
            <a:r>
              <a:rPr lang="en-US" b="1">
                <a:solidFill>
                  <a:schemeClr val="dk1"/>
                </a:solidFill>
              </a:rPr>
              <a:t>キーワード</a:t>
            </a:r>
            <a:r>
              <a:rPr lang="en-US">
                <a:solidFill>
                  <a:schemeClr val="dk1"/>
                </a:solidFill>
              </a:rPr>
              <a:t>に該当する内容をほかのグループが考えて答えます（わかった人は手をあげて回答します）</a:t>
            </a:r>
            <a:endParaRPr>
              <a:solidFill>
                <a:schemeClr val="dk1"/>
              </a:solidFill>
            </a:endParaRPr>
          </a:p>
        </p:txBody>
      </p:sp>
      <p:pic>
        <p:nvPicPr>
          <p:cNvPr id="720" name="Google Shape;720;p101"/>
          <p:cNvPicPr preferRelativeResize="0"/>
          <p:nvPr/>
        </p:nvPicPr>
        <p:blipFill>
          <a:blip r:embed="rId3">
            <a:alphaModFix/>
          </a:blip>
          <a:stretch>
            <a:fillRect/>
          </a:stretch>
        </p:blipFill>
        <p:spPr>
          <a:xfrm>
            <a:off x="9050700" y="1531589"/>
            <a:ext cx="3954100" cy="107838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0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6400"/>
              <a:buFont typeface="Arial"/>
              <a:buNone/>
            </a:pPr>
            <a:r>
              <a:rPr lang="en-US" b="1">
                <a:solidFill>
                  <a:srgbClr val="CC0000"/>
                </a:solidFill>
                <a:latin typeface="M PLUS 1p"/>
                <a:ea typeface="M PLUS 1p"/>
                <a:cs typeface="M PLUS 1p"/>
                <a:sym typeface="M PLUS 1p"/>
              </a:rPr>
              <a:t>ゲーム例</a:t>
            </a:r>
            <a:endParaRPr sz="5800" b="1"/>
          </a:p>
        </p:txBody>
      </p:sp>
      <p:sp>
        <p:nvSpPr>
          <p:cNvPr id="726" name="Google Shape;726;p10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54</a:t>
            </a:fld>
            <a:endParaRPr/>
          </a:p>
        </p:txBody>
      </p:sp>
      <p:pic>
        <p:nvPicPr>
          <p:cNvPr id="727" name="Google Shape;727;p102"/>
          <p:cNvPicPr preferRelativeResize="0"/>
          <p:nvPr/>
        </p:nvPicPr>
        <p:blipFill>
          <a:blip r:embed="rId3">
            <a:alphaModFix/>
          </a:blip>
          <a:stretch>
            <a:fillRect/>
          </a:stretch>
        </p:blipFill>
        <p:spPr>
          <a:xfrm>
            <a:off x="8380125" y="971391"/>
            <a:ext cx="4087550" cy="1114784"/>
          </a:xfrm>
          <a:prstGeom prst="rect">
            <a:avLst/>
          </a:prstGeom>
          <a:noFill/>
          <a:ln>
            <a:noFill/>
          </a:ln>
        </p:spPr>
      </p:pic>
      <p:sp>
        <p:nvSpPr>
          <p:cNvPr id="728" name="Google Shape;728;p102"/>
          <p:cNvSpPr/>
          <p:nvPr/>
        </p:nvSpPr>
        <p:spPr>
          <a:xfrm>
            <a:off x="4479650" y="2617500"/>
            <a:ext cx="3516600" cy="2507100"/>
          </a:xfrm>
          <a:prstGeom prst="wedgeEllipseCallout">
            <a:avLst>
              <a:gd name="adj1" fmla="val -787"/>
              <a:gd name="adj2" fmla="val 6795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200">
                <a:solidFill>
                  <a:schemeClr val="dk1"/>
                </a:solidFill>
              </a:rPr>
              <a:t>小さい画像</a:t>
            </a:r>
            <a:endParaRPr sz="3000"/>
          </a:p>
        </p:txBody>
      </p:sp>
      <p:sp>
        <p:nvSpPr>
          <p:cNvPr id="729" name="Google Shape;729;p102"/>
          <p:cNvSpPr/>
          <p:nvPr/>
        </p:nvSpPr>
        <p:spPr>
          <a:xfrm>
            <a:off x="579200" y="2704725"/>
            <a:ext cx="3792300" cy="2507100"/>
          </a:xfrm>
          <a:prstGeom prst="wedgeEllipseCallout">
            <a:avLst>
              <a:gd name="adj1" fmla="val 45833"/>
              <a:gd name="adj2" fmla="val 7187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200"/>
              <a:t>ウェブページ</a:t>
            </a:r>
            <a:endParaRPr sz="3200"/>
          </a:p>
        </p:txBody>
      </p:sp>
      <p:sp>
        <p:nvSpPr>
          <p:cNvPr id="730" name="Google Shape;730;p102"/>
          <p:cNvSpPr/>
          <p:nvPr/>
        </p:nvSpPr>
        <p:spPr>
          <a:xfrm>
            <a:off x="8380125" y="2704725"/>
            <a:ext cx="3614100" cy="2507100"/>
          </a:xfrm>
          <a:prstGeom prst="wedgeEllipseCallout">
            <a:avLst>
              <a:gd name="adj1" fmla="val -50073"/>
              <a:gd name="adj2" fmla="val 6456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000">
                <a:solidFill>
                  <a:schemeClr val="dk1"/>
                </a:solidFill>
              </a:rPr>
              <a:t>アクセス動向</a:t>
            </a:r>
            <a:endParaRPr sz="3000"/>
          </a:p>
        </p:txBody>
      </p:sp>
      <p:sp>
        <p:nvSpPr>
          <p:cNvPr id="731" name="Google Shape;731;p102"/>
          <p:cNvSpPr txBox="1"/>
          <p:nvPr/>
        </p:nvSpPr>
        <p:spPr>
          <a:xfrm>
            <a:off x="2705100" y="6819900"/>
            <a:ext cx="57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32" name="Google Shape;732;p102"/>
          <p:cNvPicPr preferRelativeResize="0"/>
          <p:nvPr/>
        </p:nvPicPr>
        <p:blipFill>
          <a:blip r:embed="rId4">
            <a:alphaModFix/>
          </a:blip>
          <a:stretch>
            <a:fillRect/>
          </a:stretch>
        </p:blipFill>
        <p:spPr>
          <a:xfrm>
            <a:off x="4091350" y="5745300"/>
            <a:ext cx="4222601" cy="3168931"/>
          </a:xfrm>
          <a:prstGeom prst="rect">
            <a:avLst/>
          </a:prstGeom>
          <a:noFill/>
          <a:ln>
            <a:noFill/>
          </a:ln>
        </p:spPr>
      </p:pic>
      <p:sp>
        <p:nvSpPr>
          <p:cNvPr id="733" name="Google Shape;733;p102"/>
          <p:cNvSpPr txBox="1"/>
          <p:nvPr/>
        </p:nvSpPr>
        <p:spPr>
          <a:xfrm>
            <a:off x="4091400" y="6650550"/>
            <a:ext cx="4709700" cy="18933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endParaRPr sz="3600">
              <a:solidFill>
                <a:srgbClr val="DF1F00"/>
              </a:solidFill>
            </a:endParaRPr>
          </a:p>
          <a:p>
            <a:pPr marL="0" lvl="0" indent="0" algn="ctr" rtl="0">
              <a:spcBef>
                <a:spcPts val="0"/>
              </a:spcBef>
              <a:spcAft>
                <a:spcPts val="0"/>
              </a:spcAft>
              <a:buNone/>
            </a:pPr>
            <a:r>
              <a:rPr lang="en-US" sz="3900">
                <a:solidFill>
                  <a:srgbClr val="DF1F00"/>
                </a:solidFill>
              </a:rPr>
              <a:t>ウェブビーコン</a:t>
            </a:r>
            <a:endParaRPr sz="3900">
              <a:solidFill>
                <a:srgbClr val="DF1F00"/>
              </a:solidFill>
            </a:endParaRPr>
          </a:p>
          <a:p>
            <a:pPr marL="0" lvl="0" indent="0" algn="ctr" rtl="0">
              <a:spcBef>
                <a:spcPts val="0"/>
              </a:spcBef>
              <a:spcAft>
                <a:spcPts val="0"/>
              </a:spcAft>
              <a:buNone/>
            </a:pPr>
            <a:endParaRPr sz="3600">
              <a:solidFill>
                <a:srgbClr val="DF1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2"/>
                                        </p:tgtEl>
                                        <p:attrNameLst>
                                          <p:attrName>style.visibility</p:attrName>
                                        </p:attrNameLst>
                                      </p:cBhvr>
                                      <p:to>
                                        <p:strVal val="visible"/>
                                      </p:to>
                                    </p:set>
                                    <p:animEffect transition="in" filter="fade">
                                      <p:cBhvr>
                                        <p:cTn id="7" dur="1000"/>
                                        <p:tgtEl>
                                          <p:spTgt spid="7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9"/>
                                        </p:tgtEl>
                                        <p:attrNameLst>
                                          <p:attrName>style.visibility</p:attrName>
                                        </p:attrNameLst>
                                      </p:cBhvr>
                                      <p:to>
                                        <p:strVal val="visible"/>
                                      </p:to>
                                    </p:set>
                                    <p:animEffect transition="in" filter="fade">
                                      <p:cBhvr>
                                        <p:cTn id="12" dur="1000"/>
                                        <p:tgtEl>
                                          <p:spTgt spid="7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8"/>
                                        </p:tgtEl>
                                        <p:attrNameLst>
                                          <p:attrName>style.visibility</p:attrName>
                                        </p:attrNameLst>
                                      </p:cBhvr>
                                      <p:to>
                                        <p:strVal val="visible"/>
                                      </p:to>
                                    </p:set>
                                    <p:animEffect transition="in" filter="fade">
                                      <p:cBhvr>
                                        <p:cTn id="17" dur="1000"/>
                                        <p:tgtEl>
                                          <p:spTgt spid="7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0"/>
                                        </p:tgtEl>
                                        <p:attrNameLst>
                                          <p:attrName>style.visibility</p:attrName>
                                        </p:attrNameLst>
                                      </p:cBhvr>
                                      <p:to>
                                        <p:strVal val="visible"/>
                                      </p:to>
                                    </p:set>
                                    <p:animEffect transition="in" filter="fade">
                                      <p:cBhvr>
                                        <p:cTn id="22" dur="1000"/>
                                        <p:tgtEl>
                                          <p:spTgt spid="7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732"/>
                                        </p:tgtEl>
                                      </p:cBhvr>
                                    </p:animEffect>
                                    <p:set>
                                      <p:cBhvr>
                                        <p:cTn id="27" dur="1" fill="hold">
                                          <p:stCondLst>
                                            <p:cond delay="1000"/>
                                          </p:stCondLst>
                                        </p:cTn>
                                        <p:tgtEl>
                                          <p:spTgt spid="73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33"/>
                                        </p:tgtEl>
                                        <p:attrNameLst>
                                          <p:attrName>style.visibility</p:attrName>
                                        </p:attrNameLst>
                                      </p:cBhvr>
                                      <p:to>
                                        <p:strVal val="visible"/>
                                      </p:to>
                                    </p:set>
                                    <p:animEffect transition="in" filter="fade">
                                      <p:cBhvr>
                                        <p:cTn id="32" dur="1000"/>
                                        <p:tgtEl>
                                          <p:spTgt spid="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3"/>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739" name="Google Shape;739;p103"/>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0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745" name="Google Shape;745;p10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56</a:t>
            </a:fld>
            <a:endParaRPr/>
          </a:p>
        </p:txBody>
      </p:sp>
      <p:sp>
        <p:nvSpPr>
          <p:cNvPr id="746" name="Google Shape;746;p104"/>
          <p:cNvSpPr txBox="1">
            <a:spLocks noGrp="1"/>
          </p:cNvSpPr>
          <p:nvPr>
            <p:ph type="body" idx="1"/>
          </p:nvPr>
        </p:nvSpPr>
        <p:spPr>
          <a:xfrm>
            <a:off x="626050" y="21771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sz="3400"/>
              <a:t>　　</a:t>
            </a:r>
            <a:r>
              <a:rPr lang="en-US" sz="3400">
                <a:solidFill>
                  <a:schemeClr val="dk1"/>
                </a:solidFill>
              </a:rPr>
              <a:t>宿題が</a:t>
            </a:r>
            <a:r>
              <a:rPr lang="en-US" sz="4100" b="1">
                <a:solidFill>
                  <a:schemeClr val="accent5"/>
                </a:solidFill>
              </a:rPr>
              <a:t>3つ</a:t>
            </a:r>
            <a:r>
              <a:rPr lang="en-US" sz="3400">
                <a:solidFill>
                  <a:schemeClr val="dk1"/>
                </a:solidFill>
              </a:rPr>
              <a:t>あります</a:t>
            </a:r>
            <a:r>
              <a:rPr lang="en-US" sz="3300">
                <a:solidFill>
                  <a:schemeClr val="dk1"/>
                </a:solidFill>
              </a:rPr>
              <a:t>。</a:t>
            </a:r>
            <a:endParaRPr sz="3400"/>
          </a:p>
        </p:txBody>
      </p:sp>
      <p:sp>
        <p:nvSpPr>
          <p:cNvPr id="747" name="Google Shape;747;p104"/>
          <p:cNvSpPr txBox="1"/>
          <p:nvPr/>
        </p:nvSpPr>
        <p:spPr>
          <a:xfrm>
            <a:off x="493700" y="3354850"/>
            <a:ext cx="12511200" cy="4941000"/>
          </a:xfrm>
          <a:prstGeom prst="rect">
            <a:avLst/>
          </a:prstGeom>
          <a:noFill/>
          <a:ln>
            <a:noFill/>
          </a:ln>
        </p:spPr>
        <p:txBody>
          <a:bodyPr spcFirstLastPara="1" wrap="square" lIns="91425" tIns="91425" rIns="91425" bIns="91425" anchor="t" anchorCtr="0">
            <a:spAutoFit/>
          </a:bodyPr>
          <a:lstStyle/>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宿題① Quizletアプリによって勉強した内容を復習する</a:t>
            </a:r>
            <a:endParaRPr sz="3000" b="1">
              <a:solidFill>
                <a:schemeClr val="dk1"/>
              </a:solidFill>
            </a:endParaRPr>
          </a:p>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宿題② 次の授業で使う語彙リストを予習する</a:t>
            </a:r>
            <a:br>
              <a:rPr lang="en-US" sz="3000" b="1">
                <a:solidFill>
                  <a:schemeClr val="dk1"/>
                </a:solidFill>
              </a:rPr>
            </a:br>
            <a:r>
              <a:rPr lang="en-US" sz="3000" b="1">
                <a:solidFill>
                  <a:schemeClr val="dk1"/>
                </a:solidFill>
              </a:rPr>
              <a:t>宿題③ 次の授業で勉強する内容について調べる</a:t>
            </a:r>
            <a:endParaRPr sz="3000" b="1">
              <a:solidFill>
                <a:schemeClr val="dk1"/>
              </a:solidFill>
            </a:endParaRPr>
          </a:p>
          <a:p>
            <a:pPr marL="971550" lvl="0" indent="0" algn="l" rtl="0">
              <a:lnSpc>
                <a:spcPct val="150000"/>
              </a:lnSpc>
              <a:spcBef>
                <a:spcPts val="0"/>
              </a:spcBef>
              <a:spcAft>
                <a:spcPts val="0"/>
              </a:spcAft>
              <a:buClr>
                <a:schemeClr val="dk1"/>
              </a:buClr>
              <a:buSzPts val="1100"/>
              <a:buFont typeface="Arial"/>
              <a:buNone/>
            </a:pPr>
            <a:endParaRPr sz="3000" b="1">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200" b="1">
                <a:solidFill>
                  <a:srgbClr val="CE2A06"/>
                </a:solidFill>
              </a:rPr>
              <a:t>提出期限：「次の授業の前日　18:00　まで」</a:t>
            </a:r>
            <a:endParaRPr sz="3500">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000">
                <a:solidFill>
                  <a:schemeClr val="dk1"/>
                </a:solidFill>
              </a:rPr>
              <a:t>次のスライドでそれぞれの宿題について説明します。</a:t>
            </a:r>
            <a:endParaRPr sz="3400"/>
          </a:p>
          <a:p>
            <a:pPr marL="457200" marR="0" lvl="0" indent="0" algn="l" rtl="0">
              <a:lnSpc>
                <a:spcPct val="115000"/>
              </a:lnSpc>
              <a:spcBef>
                <a:spcPts val="0"/>
              </a:spcBef>
              <a:spcAft>
                <a:spcPts val="100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5"/>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a:t>①</a:t>
            </a:r>
            <a:endParaRPr b="1"/>
          </a:p>
        </p:txBody>
      </p:sp>
      <p:sp>
        <p:nvSpPr>
          <p:cNvPr id="753" name="Google Shape;753;p105"/>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57</a:t>
            </a:fld>
            <a:endParaRPr/>
          </a:p>
        </p:txBody>
      </p:sp>
      <p:sp>
        <p:nvSpPr>
          <p:cNvPr id="754" name="Google Shape;754;p105"/>
          <p:cNvSpPr txBox="1"/>
          <p:nvPr/>
        </p:nvSpPr>
        <p:spPr>
          <a:xfrm>
            <a:off x="593300" y="2157800"/>
            <a:ext cx="12264600" cy="2569500"/>
          </a:xfrm>
          <a:prstGeom prst="rect">
            <a:avLst/>
          </a:prstGeom>
          <a:noFill/>
          <a:ln>
            <a:noFill/>
          </a:ln>
        </p:spPr>
        <p:txBody>
          <a:bodyPr spcFirstLastPara="1" wrap="square" lIns="91425" tIns="91425" rIns="91425" bIns="91425" anchor="t" anchorCtr="0">
            <a:spAutoFit/>
          </a:bodyPr>
          <a:lstStyle/>
          <a:p>
            <a:pPr marL="514350" lvl="0" indent="0" algn="l" rtl="0">
              <a:lnSpc>
                <a:spcPct val="115000"/>
              </a:lnSpc>
              <a:spcBef>
                <a:spcPts val="0"/>
              </a:spcBef>
              <a:spcAft>
                <a:spcPts val="0"/>
              </a:spcAft>
              <a:buNone/>
            </a:pPr>
            <a:r>
              <a:rPr lang="en-US" sz="3200" b="1">
                <a:solidFill>
                  <a:schemeClr val="dk1"/>
                </a:solidFill>
              </a:rPr>
              <a:t>Quizletアプリによって勉強した内容を復習する</a:t>
            </a:r>
            <a:endParaRPr sz="3200" b="1">
              <a:solidFill>
                <a:schemeClr val="dk1"/>
              </a:solidFill>
            </a:endParaRPr>
          </a:p>
          <a:p>
            <a:pPr marL="514350" lvl="0" indent="0" algn="l" rtl="0">
              <a:lnSpc>
                <a:spcPct val="115000"/>
              </a:lnSpc>
              <a:spcBef>
                <a:spcPts val="0"/>
              </a:spcBef>
              <a:spcAft>
                <a:spcPts val="0"/>
              </a:spcAft>
              <a:buNone/>
            </a:pPr>
            <a:endParaRPr sz="3200" b="1">
              <a:solidFill>
                <a:schemeClr val="dk1"/>
              </a:solidFill>
            </a:endParaRPr>
          </a:p>
          <a:p>
            <a:pPr marL="457200" lvl="0" indent="0" algn="l" rtl="0">
              <a:lnSpc>
                <a:spcPct val="150000"/>
              </a:lnSpc>
              <a:spcBef>
                <a:spcPts val="0"/>
              </a:spcBef>
              <a:spcAft>
                <a:spcPts val="0"/>
              </a:spcAft>
              <a:buNone/>
            </a:pPr>
            <a:r>
              <a:rPr lang="en-US" sz="3000">
                <a:solidFill>
                  <a:schemeClr val="dk1"/>
                </a:solidFill>
              </a:rPr>
              <a:t>自分が参加したクラスの勉強セットを使って復習してください</a:t>
            </a:r>
            <a:endParaRPr sz="3000">
              <a:solidFill>
                <a:schemeClr val="dk1"/>
              </a:solidFill>
            </a:endParaRPr>
          </a:p>
          <a:p>
            <a:pPr marL="0" lvl="0" indent="0" algn="l" rtl="0">
              <a:lnSpc>
                <a:spcPct val="150000"/>
              </a:lnSpc>
              <a:spcBef>
                <a:spcPts val="1000"/>
              </a:spcBef>
              <a:spcAft>
                <a:spcPts val="1000"/>
              </a:spcAft>
              <a:buNone/>
            </a:pPr>
            <a:endParaRPr sz="2800">
              <a:solidFill>
                <a:schemeClr val="dk1"/>
              </a:solidFill>
            </a:endParaRPr>
          </a:p>
        </p:txBody>
      </p:sp>
      <p:pic>
        <p:nvPicPr>
          <p:cNvPr id="755" name="Google Shape;755;p105"/>
          <p:cNvPicPr preferRelativeResize="0"/>
          <p:nvPr/>
        </p:nvPicPr>
        <p:blipFill>
          <a:blip r:embed="rId3">
            <a:alphaModFix/>
          </a:blip>
          <a:stretch>
            <a:fillRect/>
          </a:stretch>
        </p:blipFill>
        <p:spPr>
          <a:xfrm>
            <a:off x="7879500" y="4307750"/>
            <a:ext cx="4078901" cy="3977800"/>
          </a:xfrm>
          <a:prstGeom prst="rect">
            <a:avLst/>
          </a:prstGeom>
          <a:noFill/>
          <a:ln>
            <a:noFill/>
          </a:ln>
        </p:spPr>
      </p:pic>
      <p:pic>
        <p:nvPicPr>
          <p:cNvPr id="756" name="Google Shape;756;p105"/>
          <p:cNvPicPr preferRelativeResize="0"/>
          <p:nvPr/>
        </p:nvPicPr>
        <p:blipFill rotWithShape="1">
          <a:blip r:embed="rId4">
            <a:alphaModFix/>
          </a:blip>
          <a:srcRect r="29844"/>
          <a:stretch/>
        </p:blipFill>
        <p:spPr>
          <a:xfrm>
            <a:off x="1046400" y="5153850"/>
            <a:ext cx="6021449" cy="1046664"/>
          </a:xfrm>
          <a:prstGeom prst="rect">
            <a:avLst/>
          </a:prstGeom>
          <a:noFill/>
          <a:ln w="9525" cap="flat" cmpd="sng">
            <a:solidFill>
              <a:schemeClr val="dk2"/>
            </a:solidFill>
            <a:prstDash val="solid"/>
            <a:round/>
            <a:headEnd type="none" w="sm" len="sm"/>
            <a:tailEnd type="none" w="sm" len="sm"/>
          </a:ln>
        </p:spPr>
      </p:pic>
      <p:pic>
        <p:nvPicPr>
          <p:cNvPr id="757" name="Google Shape;757;p105"/>
          <p:cNvPicPr preferRelativeResize="0"/>
          <p:nvPr/>
        </p:nvPicPr>
        <p:blipFill rotWithShape="1">
          <a:blip r:embed="rId5">
            <a:alphaModFix/>
          </a:blip>
          <a:srcRect r="29681"/>
          <a:stretch/>
        </p:blipFill>
        <p:spPr>
          <a:xfrm>
            <a:off x="1046400" y="6200514"/>
            <a:ext cx="6021451" cy="1966460"/>
          </a:xfrm>
          <a:prstGeom prst="rect">
            <a:avLst/>
          </a:prstGeom>
          <a:noFill/>
          <a:ln w="9525" cap="flat" cmpd="sng">
            <a:solidFill>
              <a:schemeClr val="dk2"/>
            </a:solidFill>
            <a:prstDash val="solid"/>
            <a:round/>
            <a:headEnd type="none" w="sm" len="sm"/>
            <a:tailEnd type="none" w="sm" len="sm"/>
          </a:ln>
        </p:spPr>
      </p:pic>
      <p:sp>
        <p:nvSpPr>
          <p:cNvPr id="758" name="Google Shape;758;p105"/>
          <p:cNvSpPr txBox="1"/>
          <p:nvPr/>
        </p:nvSpPr>
        <p:spPr>
          <a:xfrm>
            <a:off x="1532263" y="8420400"/>
            <a:ext cx="4886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ウェブサイトのイメージ</a:t>
            </a:r>
            <a:endParaRPr sz="2600"/>
          </a:p>
        </p:txBody>
      </p:sp>
      <p:sp>
        <p:nvSpPr>
          <p:cNvPr id="759" name="Google Shape;759;p105"/>
          <p:cNvSpPr txBox="1"/>
          <p:nvPr/>
        </p:nvSpPr>
        <p:spPr>
          <a:xfrm>
            <a:off x="8148438" y="8420400"/>
            <a:ext cx="3377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アプリのイメージ</a:t>
            </a:r>
            <a:endParaRPr sz="2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06"/>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b="1"/>
              <a:t>②</a:t>
            </a:r>
            <a:endParaRPr b="1"/>
          </a:p>
        </p:txBody>
      </p:sp>
      <p:sp>
        <p:nvSpPr>
          <p:cNvPr id="765" name="Google Shape;765;p106"/>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58</a:t>
            </a:fld>
            <a:endParaRPr/>
          </a:p>
        </p:txBody>
      </p:sp>
      <p:sp>
        <p:nvSpPr>
          <p:cNvPr id="766" name="Google Shape;766;p106"/>
          <p:cNvSpPr txBox="1"/>
          <p:nvPr/>
        </p:nvSpPr>
        <p:spPr>
          <a:xfrm>
            <a:off x="593300" y="2157800"/>
            <a:ext cx="12264600" cy="4556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200" b="1"/>
              <a:t>　語彙リストを予習しておいてください。</a:t>
            </a:r>
            <a:endParaRPr sz="3200">
              <a:solidFill>
                <a:schemeClr val="dk1"/>
              </a:solidFill>
              <a:highlight>
                <a:srgbClr val="FFFFFF"/>
              </a:highlight>
            </a:endParaRPr>
          </a:p>
          <a:p>
            <a:pPr marL="457200" lvl="0" indent="-406400" algn="l" rtl="0">
              <a:lnSpc>
                <a:spcPct val="150000"/>
              </a:lnSpc>
              <a:spcBef>
                <a:spcPts val="2400"/>
              </a:spcBef>
              <a:spcAft>
                <a:spcPts val="0"/>
              </a:spcAft>
              <a:buClr>
                <a:schemeClr val="dk1"/>
              </a:buClr>
              <a:buSzPts val="2800"/>
              <a:buAutoNum type="arabicPeriod"/>
            </a:pPr>
            <a:r>
              <a:rPr lang="en-US" sz="2800" u="sng">
                <a:solidFill>
                  <a:schemeClr val="hlink"/>
                </a:solidFill>
              </a:rPr>
              <a:t>5</a:t>
            </a:r>
            <a:r>
              <a:rPr lang="en-US" sz="2800" u="sng">
                <a:solidFill>
                  <a:schemeClr val="hlink"/>
                </a:solidFill>
                <a:hlinkClick r:id="rId3"/>
              </a:rPr>
              <a:t>回目の予習語彙リスト</a:t>
            </a:r>
            <a:r>
              <a:rPr lang="en-US" sz="2800">
                <a:solidFill>
                  <a:schemeClr val="dk1"/>
                </a:solidFill>
              </a:rPr>
              <a:t>のシートをコピーして、</a:t>
            </a:r>
            <a:br>
              <a:rPr lang="en-US" sz="2800">
                <a:solidFill>
                  <a:schemeClr val="accent5"/>
                </a:solidFill>
              </a:rPr>
            </a:br>
            <a:r>
              <a:rPr lang="en-US" sz="2800">
                <a:solidFill>
                  <a:schemeClr val="dk1"/>
                </a:solidFill>
              </a:rPr>
              <a:t>1回目の授業の宿題で作成した自分用の語彙一覧ファイルに格納します</a:t>
            </a:r>
            <a:endParaRPr sz="2800">
              <a:solidFill>
                <a:schemeClr val="dk1"/>
              </a:solidFill>
              <a:highlight>
                <a:srgbClr val="FFFFFF"/>
              </a:highlight>
            </a:endParaRPr>
          </a:p>
          <a:p>
            <a:pPr marL="457200" lvl="0" indent="-406400" algn="l" rtl="0">
              <a:lnSpc>
                <a:spcPct val="150000"/>
              </a:lnSpc>
              <a:spcBef>
                <a:spcPts val="2400"/>
              </a:spcBef>
              <a:spcAft>
                <a:spcPts val="1000"/>
              </a:spcAft>
              <a:buClr>
                <a:schemeClr val="dk1"/>
              </a:buClr>
              <a:buSzPts val="2800"/>
              <a:buAutoNum type="arabicPeriod"/>
            </a:pPr>
            <a:r>
              <a:rPr lang="en-US" sz="2800">
                <a:solidFill>
                  <a:schemeClr val="dk1"/>
                </a:solidFill>
              </a:rPr>
              <a:t>言葉の</a:t>
            </a:r>
            <a:r>
              <a:rPr lang="en-US" sz="2800">
                <a:solidFill>
                  <a:schemeClr val="accent5"/>
                </a:solidFill>
              </a:rPr>
              <a:t>読み方</a:t>
            </a:r>
            <a:r>
              <a:rPr lang="en-US" sz="2800">
                <a:solidFill>
                  <a:schemeClr val="dk1"/>
                </a:solidFill>
              </a:rPr>
              <a:t>と</a:t>
            </a:r>
            <a:r>
              <a:rPr lang="en-US" sz="2800">
                <a:solidFill>
                  <a:schemeClr val="accent5"/>
                </a:solidFill>
              </a:rPr>
              <a:t>意味</a:t>
            </a:r>
            <a:r>
              <a:rPr lang="en-US" sz="2800">
                <a:solidFill>
                  <a:schemeClr val="dk1"/>
                </a:solidFill>
              </a:rPr>
              <a:t>を勉強してから、</a:t>
            </a:r>
            <a:br>
              <a:rPr lang="en-US" sz="2800">
                <a:solidFill>
                  <a:schemeClr val="dk1"/>
                </a:solidFill>
              </a:rPr>
            </a:br>
            <a:r>
              <a:rPr lang="en-US" sz="2800">
                <a:solidFill>
                  <a:schemeClr val="accent5"/>
                </a:solidFill>
              </a:rPr>
              <a:t>例文</a:t>
            </a:r>
            <a:r>
              <a:rPr lang="en-US" sz="2800">
                <a:solidFill>
                  <a:schemeClr val="dk1"/>
                </a:solidFill>
              </a:rPr>
              <a:t>を作成して「例文」列に記載します</a:t>
            </a:r>
            <a:br>
              <a:rPr lang="en-US" sz="2800">
                <a:solidFill>
                  <a:schemeClr val="dk1"/>
                </a:solidFill>
              </a:rPr>
            </a:br>
            <a:r>
              <a:rPr lang="en-US" sz="2800">
                <a:solidFill>
                  <a:schemeClr val="dk1"/>
                </a:solidFill>
              </a:rPr>
              <a:t>　	</a:t>
            </a:r>
            <a:endParaRPr sz="2800">
              <a:solidFill>
                <a:schemeClr val="dk1"/>
              </a:solidFill>
            </a:endParaRPr>
          </a:p>
        </p:txBody>
      </p:sp>
      <p:pic>
        <p:nvPicPr>
          <p:cNvPr id="767" name="Google Shape;767;p106"/>
          <p:cNvPicPr preferRelativeResize="0"/>
          <p:nvPr/>
        </p:nvPicPr>
        <p:blipFill>
          <a:blip r:embed="rId4">
            <a:alphaModFix/>
          </a:blip>
          <a:stretch>
            <a:fillRect/>
          </a:stretch>
        </p:blipFill>
        <p:spPr>
          <a:xfrm>
            <a:off x="8290025" y="6327650"/>
            <a:ext cx="2867950" cy="295035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0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宿題③</a:t>
            </a:r>
            <a:endParaRPr/>
          </a:p>
        </p:txBody>
      </p:sp>
      <p:sp>
        <p:nvSpPr>
          <p:cNvPr id="773" name="Google Shape;773;p10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59</a:t>
            </a:fld>
            <a:endParaRPr/>
          </a:p>
        </p:txBody>
      </p:sp>
      <p:sp>
        <p:nvSpPr>
          <p:cNvPr id="774" name="Google Shape;774;p107"/>
          <p:cNvSpPr txBox="1">
            <a:spLocks noGrp="1"/>
          </p:cNvSpPr>
          <p:nvPr>
            <p:ph type="body" idx="1"/>
          </p:nvPr>
        </p:nvSpPr>
        <p:spPr>
          <a:xfrm>
            <a:off x="723900" y="3962300"/>
            <a:ext cx="11764800" cy="22200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None/>
            </a:pPr>
            <a:r>
              <a:rPr lang="en-US"/>
              <a:t>情報セキュリティに関して、以下の内容を調べて来てください</a:t>
            </a:r>
            <a:endParaRPr/>
          </a:p>
          <a:p>
            <a:pPr marL="457200" lvl="0" indent="0" algn="l" rtl="0">
              <a:lnSpc>
                <a:spcPct val="115000"/>
              </a:lnSpc>
              <a:spcBef>
                <a:spcPts val="0"/>
              </a:spcBef>
              <a:spcAft>
                <a:spcPts val="0"/>
              </a:spcAft>
              <a:buNone/>
            </a:pPr>
            <a:r>
              <a:rPr lang="en-US">
                <a:solidFill>
                  <a:schemeClr val="accent5"/>
                </a:solidFill>
              </a:rPr>
              <a:t>Các biện pháp đối phó với virus máy tính</a:t>
            </a:r>
            <a:endParaRPr sz="1300">
              <a:solidFill>
                <a:srgbClr val="8FC38B"/>
              </a:solidFill>
            </a:endParaRPr>
          </a:p>
          <a:p>
            <a:pPr marL="457200" lvl="0" indent="0" algn="l" rtl="0">
              <a:lnSpc>
                <a:spcPct val="115000"/>
              </a:lnSpc>
              <a:spcBef>
                <a:spcPts val="0"/>
              </a:spcBef>
              <a:spcAft>
                <a:spcPts val="0"/>
              </a:spcAft>
              <a:buNone/>
            </a:pPr>
            <a:endParaRPr>
              <a:solidFill>
                <a:schemeClr val="accent5"/>
              </a:solidFill>
            </a:endParaRPr>
          </a:p>
        </p:txBody>
      </p:sp>
      <p:sp>
        <p:nvSpPr>
          <p:cNvPr id="775" name="Google Shape;775;p107"/>
          <p:cNvSpPr txBox="1">
            <a:spLocks noGrp="1"/>
          </p:cNvSpPr>
          <p:nvPr>
            <p:ph type="body" idx="1"/>
          </p:nvPr>
        </p:nvSpPr>
        <p:spPr>
          <a:xfrm>
            <a:off x="647700" y="25145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b="1"/>
              <a:t>5回目の授業では、引き続き</a:t>
            </a:r>
            <a:r>
              <a:rPr lang="en-US" b="1">
                <a:solidFill>
                  <a:srgbClr val="CC0000"/>
                </a:solidFill>
              </a:rPr>
              <a:t>「</a:t>
            </a:r>
            <a:r>
              <a:rPr lang="en-US" b="1">
                <a:solidFill>
                  <a:schemeClr val="accent5"/>
                </a:solidFill>
              </a:rPr>
              <a:t>コンピュータウイルス」</a:t>
            </a:r>
            <a:r>
              <a:rPr lang="en-US" b="1"/>
              <a:t>です。</a:t>
            </a:r>
            <a:endParaRPr sz="3600" b="1"/>
          </a:p>
        </p:txBody>
      </p:sp>
      <p:pic>
        <p:nvPicPr>
          <p:cNvPr id="776" name="Google Shape;776;p107"/>
          <p:cNvPicPr preferRelativeResize="0"/>
          <p:nvPr/>
        </p:nvPicPr>
        <p:blipFill>
          <a:blip r:embed="rId3">
            <a:alphaModFix/>
          </a:blip>
          <a:stretch>
            <a:fillRect/>
          </a:stretch>
        </p:blipFill>
        <p:spPr>
          <a:xfrm>
            <a:off x="8290025" y="6327650"/>
            <a:ext cx="3460775" cy="28618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20" name="Google Shape;320;p55"/>
          <p:cNvSpPr txBox="1">
            <a:spLocks noGrp="1"/>
          </p:cNvSpPr>
          <p:nvPr>
            <p:ph type="body" idx="1"/>
          </p:nvPr>
        </p:nvSpPr>
        <p:spPr>
          <a:xfrm>
            <a:off x="952500" y="2609850"/>
            <a:ext cx="11099700" cy="6286500"/>
          </a:xfrm>
          <a:prstGeom prst="rect">
            <a:avLst/>
          </a:prstGeom>
          <a:noFill/>
          <a:ln>
            <a:noFill/>
          </a:ln>
        </p:spPr>
        <p:txBody>
          <a:bodyPr spcFirstLastPara="1" wrap="square" lIns="50800" tIns="50800" rIns="50800" bIns="50800" anchor="t" anchorCtr="0">
            <a:noAutofit/>
          </a:bodyPr>
          <a:lstStyle/>
          <a:p>
            <a:pPr marL="564443" lvl="0" indent="-564443" algn="l" rtl="0">
              <a:lnSpc>
                <a:spcPct val="100000"/>
              </a:lnSpc>
              <a:spcBef>
                <a:spcPts val="0"/>
              </a:spcBef>
              <a:spcAft>
                <a:spcPts val="0"/>
              </a:spcAft>
              <a:buClr>
                <a:srgbClr val="000000"/>
              </a:buClr>
              <a:buSzPts val="3200"/>
              <a:buFont typeface="Arial"/>
              <a:buAutoNum type="arabicPeriod"/>
            </a:pPr>
            <a:r>
              <a:rPr lang="en-US">
                <a:latin typeface="Arial"/>
                <a:ea typeface="Arial"/>
                <a:cs typeface="Arial"/>
                <a:sym typeface="Arial"/>
              </a:rPr>
              <a:t>問題用紙を配布します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a:t>
            </a:r>
            <a:r>
              <a:rPr lang="en-US">
                <a:solidFill>
                  <a:schemeClr val="accent5"/>
                </a:solidFill>
                <a:latin typeface="Arial"/>
                <a:ea typeface="Arial"/>
                <a:cs typeface="Arial"/>
                <a:sym typeface="Arial"/>
              </a:rPr>
              <a:t>学籍番号</a:t>
            </a:r>
            <a:r>
              <a:rPr lang="en-US">
                <a:latin typeface="Arial"/>
                <a:ea typeface="Arial"/>
                <a:cs typeface="Arial"/>
                <a:sym typeface="Arial"/>
              </a:rPr>
              <a:t>」と「</a:t>
            </a:r>
            <a:r>
              <a:rPr lang="en-US">
                <a:solidFill>
                  <a:schemeClr val="accent5"/>
                </a:solidFill>
                <a:latin typeface="Arial"/>
                <a:ea typeface="Arial"/>
                <a:cs typeface="Arial"/>
                <a:sym typeface="Arial"/>
              </a:rPr>
              <a:t>名前</a:t>
            </a:r>
            <a:r>
              <a:rPr lang="en-US">
                <a:latin typeface="Arial"/>
                <a:ea typeface="Arial"/>
                <a:cs typeface="Arial"/>
                <a:sym typeface="Arial"/>
              </a:rPr>
              <a:t>」を正しく書いてください</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sz="3200">
                <a:latin typeface="Arial"/>
                <a:ea typeface="Arial"/>
                <a:cs typeface="Arial"/>
                <a:sym typeface="Arial"/>
              </a:rPr>
              <a:t>本日の出席確認をします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時間は</a:t>
            </a:r>
            <a:r>
              <a:rPr lang="en-US">
                <a:solidFill>
                  <a:schemeClr val="accent5"/>
                </a:solidFill>
                <a:latin typeface="Arial"/>
                <a:ea typeface="Arial"/>
                <a:cs typeface="Arial"/>
                <a:sym typeface="Arial"/>
              </a:rPr>
              <a:t>1</a:t>
            </a:r>
            <a:r>
              <a:rPr lang="en-US">
                <a:solidFill>
                  <a:schemeClr val="accent5"/>
                </a:solidFill>
              </a:rPr>
              <a:t>5</a:t>
            </a:r>
            <a:r>
              <a:rPr lang="en-US">
                <a:solidFill>
                  <a:schemeClr val="accent5"/>
                </a:solidFill>
                <a:latin typeface="Arial"/>
                <a:ea typeface="Arial"/>
                <a:cs typeface="Arial"/>
                <a:sym typeface="Arial"/>
              </a:rPr>
              <a:t>分</a:t>
            </a:r>
            <a:r>
              <a:rPr lang="en-US">
                <a:latin typeface="Arial"/>
                <a:ea typeface="Arial"/>
                <a:cs typeface="Arial"/>
                <a:sym typeface="Arial"/>
              </a:rPr>
              <a:t>です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問題用紙を回収します</a:t>
            </a:r>
            <a:endParaRPr>
              <a:latin typeface="Arial"/>
              <a:ea typeface="Arial"/>
              <a:cs typeface="Arial"/>
              <a:sym typeface="Arial"/>
            </a:endParaRPr>
          </a:p>
          <a:p>
            <a:pPr marL="564443" lvl="0" indent="-564443" algn="l" rtl="0">
              <a:lnSpc>
                <a:spcPct val="100000"/>
              </a:lnSpc>
              <a:spcBef>
                <a:spcPts val="2400"/>
              </a:spcBef>
              <a:spcAft>
                <a:spcPts val="0"/>
              </a:spcAft>
              <a:buSzPts val="3200"/>
              <a:buAutoNum type="arabicPeriod"/>
            </a:pPr>
            <a:r>
              <a:rPr lang="en-US"/>
              <a:t>問題集を確認して復習します</a:t>
            </a:r>
            <a:endParaRPr/>
          </a:p>
        </p:txBody>
      </p:sp>
      <p:sp>
        <p:nvSpPr>
          <p:cNvPr id="321" name="Google Shape;321;p55"/>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pic>
        <p:nvPicPr>
          <p:cNvPr id="322" name="Google Shape;322;p55" descr="イメージ"/>
          <p:cNvPicPr preferRelativeResize="0"/>
          <p:nvPr/>
        </p:nvPicPr>
        <p:blipFill rotWithShape="1">
          <a:blip r:embed="rId3">
            <a:alphaModFix/>
          </a:blip>
          <a:srcRect/>
          <a:stretch/>
        </p:blipFill>
        <p:spPr>
          <a:xfrm>
            <a:off x="7856526" y="4698946"/>
            <a:ext cx="3225253" cy="293498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0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0"/>
              <a:t>ミニ</a:t>
            </a:r>
            <a:r>
              <a:rPr lang="en-US" sz="6400" b="0" i="0" u="none" strike="noStrike" cap="none">
                <a:solidFill>
                  <a:srgbClr val="C63024"/>
                </a:solidFill>
                <a:latin typeface="Arial"/>
                <a:ea typeface="Arial"/>
                <a:cs typeface="Arial"/>
                <a:sym typeface="Arial"/>
              </a:rPr>
              <a:t>テスト</a:t>
            </a:r>
            <a:endParaRPr/>
          </a:p>
        </p:txBody>
      </p:sp>
      <p:sp>
        <p:nvSpPr>
          <p:cNvPr id="782" name="Google Shape;782;p10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60</a:t>
            </a:fld>
            <a:endParaRPr/>
          </a:p>
        </p:txBody>
      </p:sp>
      <p:sp>
        <p:nvSpPr>
          <p:cNvPr id="783" name="Google Shape;783;p108"/>
          <p:cNvSpPr/>
          <p:nvPr/>
        </p:nvSpPr>
        <p:spPr>
          <a:xfrm>
            <a:off x="761025" y="2995050"/>
            <a:ext cx="11508000" cy="5573700"/>
          </a:xfrm>
          <a:prstGeom prst="rect">
            <a:avLst/>
          </a:prstGeom>
          <a:solidFill>
            <a:srgbClr val="00F900">
              <a:alpha val="2350"/>
            </a:srgbClr>
          </a:solidFill>
          <a:ln w="12700" cap="flat" cmpd="sng">
            <a:solidFill>
              <a:srgbClr val="000000"/>
            </a:solidFill>
            <a:prstDash val="solid"/>
            <a:miter lim="400000"/>
            <a:headEnd type="none" w="sm" len="sm"/>
            <a:tailEnd type="none" w="sm" len="sm"/>
          </a:ln>
        </p:spPr>
        <p:txBody>
          <a:bodyPr spcFirstLastPara="1" wrap="square" lIns="355600" tIns="355600" rIns="355600" bIns="355600" anchor="ctr" anchorCtr="0">
            <a:noAutofit/>
          </a:bodyPr>
          <a:lstStyle/>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来週の授業</a:t>
            </a:r>
            <a:r>
              <a:rPr lang="en-US" sz="5000">
                <a:solidFill>
                  <a:schemeClr val="accent5"/>
                </a:solidFill>
              </a:rPr>
              <a:t>で</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 勉強した内容</a:t>
            </a:r>
            <a:r>
              <a:rPr lang="en-US" sz="5000" b="0" i="0" u="none" strike="noStrike" cap="none">
                <a:solidFill>
                  <a:schemeClr val="accent5"/>
                </a:solidFill>
                <a:latin typeface="Arial"/>
                <a:ea typeface="Arial"/>
                <a:cs typeface="Arial"/>
                <a:sym typeface="Arial"/>
              </a:rPr>
              <a:t>について</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ミニ</a:t>
            </a:r>
            <a:r>
              <a:rPr lang="en-US" sz="5000" b="0" i="0" u="none" strike="noStrike" cap="none">
                <a:solidFill>
                  <a:schemeClr val="accent5"/>
                </a:solidFill>
                <a:latin typeface="Arial"/>
                <a:ea typeface="Arial"/>
                <a:cs typeface="Arial"/>
                <a:sym typeface="Arial"/>
              </a:rPr>
              <a:t>テストを実施します</a:t>
            </a:r>
            <a:endParaRPr sz="800"/>
          </a:p>
          <a:p>
            <a:pPr marL="0" marR="0" lvl="0" indent="0" algn="ctr" rtl="0">
              <a:lnSpc>
                <a:spcPct val="100000"/>
              </a:lnSpc>
              <a:spcBef>
                <a:spcPts val="0"/>
              </a:spcBef>
              <a:spcAft>
                <a:spcPts val="0"/>
              </a:spcAft>
              <a:buClr>
                <a:schemeClr val="accent5"/>
              </a:buClr>
              <a:buSzPts val="5600"/>
              <a:buFont typeface="Arial"/>
              <a:buNone/>
            </a:pPr>
            <a:endParaRPr sz="5000" b="0" i="0"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しっかり復習しておいてください</a:t>
            </a:r>
            <a:r>
              <a:rPr lang="en-US" sz="5000">
                <a:solidFill>
                  <a:schemeClr val="accent5"/>
                </a:solidFill>
              </a:rPr>
              <a:t>！</a:t>
            </a:r>
            <a:endParaRPr sz="800"/>
          </a:p>
        </p:txBody>
      </p:sp>
      <p:pic>
        <p:nvPicPr>
          <p:cNvPr id="784" name="Google Shape;784;p108"/>
          <p:cNvPicPr preferRelativeResize="0"/>
          <p:nvPr/>
        </p:nvPicPr>
        <p:blipFill>
          <a:blip r:embed="rId3">
            <a:alphaModFix/>
          </a:blip>
          <a:stretch>
            <a:fillRect/>
          </a:stretch>
        </p:blipFill>
        <p:spPr>
          <a:xfrm>
            <a:off x="9430550" y="523775"/>
            <a:ext cx="2813277" cy="21099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09"/>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今日の授業は終わりです</a:t>
            </a:r>
            <a:endParaRPr sz="5400" b="0" i="0" u="none" strike="noStrike" cap="none">
              <a:solidFill>
                <a:schemeClr val="accent5"/>
              </a:solidFill>
              <a:latin typeface="Arial"/>
              <a:ea typeface="Arial"/>
              <a:cs typeface="Arial"/>
              <a:sym typeface="Arial"/>
            </a:endParaRPr>
          </a:p>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また会いましょう</a:t>
            </a:r>
            <a:endParaRPr sz="5400" b="0" i="0" u="none" strike="noStrike" cap="none">
              <a:solidFill>
                <a:schemeClr val="accent5"/>
              </a:solidFill>
              <a:latin typeface="Arial"/>
              <a:ea typeface="Arial"/>
              <a:cs typeface="Arial"/>
              <a:sym typeface="Arial"/>
            </a:endParaRPr>
          </a:p>
        </p:txBody>
      </p:sp>
      <p:sp>
        <p:nvSpPr>
          <p:cNvPr id="790" name="Google Shape;790;p109"/>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b="0" i="1" u="none" strike="noStrike" cap="none">
                <a:solidFill>
                  <a:schemeClr val="accent5"/>
                </a:solidFill>
                <a:latin typeface="Arial"/>
                <a:ea typeface="Arial"/>
                <a:cs typeface="Arial"/>
                <a:sym typeface="Arial"/>
              </a:rPr>
              <a:t>Hẹn gặp lại lần sau</a:t>
            </a:r>
            <a:endParaRPr sz="5300" b="0" i="1"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300"/>
              <a:buFont typeface="Palatino"/>
              <a:buNone/>
            </a:pPr>
            <a:endParaRPr sz="5300" b="0" i="1" u="none" strike="noStrike" cap="none">
              <a:solidFill>
                <a:schemeClr val="accent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ノート作成</a:t>
            </a:r>
            <a:endParaRPr/>
          </a:p>
        </p:txBody>
      </p:sp>
      <p:sp>
        <p:nvSpPr>
          <p:cNvPr id="328" name="Google Shape;328;p5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ノート作成</a:t>
            </a:r>
            <a:endParaRPr/>
          </a:p>
        </p:txBody>
      </p:sp>
      <p:sp>
        <p:nvSpPr>
          <p:cNvPr id="334" name="Google Shape;334;p57"/>
          <p:cNvSpPr txBox="1">
            <a:spLocks noGrp="1"/>
          </p:cNvSpPr>
          <p:nvPr>
            <p:ph type="body" idx="1"/>
          </p:nvPr>
        </p:nvSpPr>
        <p:spPr>
          <a:xfrm>
            <a:off x="696675" y="2454225"/>
            <a:ext cx="11900100" cy="7098600"/>
          </a:xfrm>
          <a:prstGeom prst="rect">
            <a:avLst/>
          </a:prstGeom>
          <a:noFill/>
          <a:ln>
            <a:noFill/>
          </a:ln>
        </p:spPr>
        <p:txBody>
          <a:bodyPr spcFirstLastPara="1" wrap="square" lIns="50800" tIns="50800" rIns="50800" bIns="50800" anchor="t" anchorCtr="0">
            <a:noAutofit/>
          </a:bodyPr>
          <a:lstStyle/>
          <a:p>
            <a:pPr marL="457200" lvl="0" indent="-469900" algn="l" rtl="0">
              <a:lnSpc>
                <a:spcPct val="150000"/>
              </a:lnSpc>
              <a:spcBef>
                <a:spcPts val="2400"/>
              </a:spcBef>
              <a:spcAft>
                <a:spcPts val="0"/>
              </a:spcAft>
              <a:buSzPts val="3800"/>
              <a:buAutoNum type="arabicPeriod"/>
            </a:pPr>
            <a:r>
              <a:rPr lang="en-US" sz="3400">
                <a:solidFill>
                  <a:schemeClr val="accent5"/>
                </a:solidFill>
              </a:rPr>
              <a:t>(公開用）9.2_コンピュータウイルス(1)</a:t>
            </a:r>
            <a:r>
              <a:rPr lang="en-US" sz="3400"/>
              <a:t>のファイルを開き</a:t>
            </a:r>
            <a:br>
              <a:rPr lang="en-US" sz="3400"/>
            </a:br>
            <a:r>
              <a:rPr lang="en-US" sz="3400"/>
              <a:t>コピーします。</a:t>
            </a:r>
            <a:endParaRPr sz="3400"/>
          </a:p>
          <a:p>
            <a:pPr marL="457200" lvl="0" indent="-444500" algn="l" rtl="0">
              <a:lnSpc>
                <a:spcPct val="150000"/>
              </a:lnSpc>
              <a:spcBef>
                <a:spcPts val="0"/>
              </a:spcBef>
              <a:spcAft>
                <a:spcPts val="0"/>
              </a:spcAft>
              <a:buClr>
                <a:schemeClr val="dk1"/>
              </a:buClr>
              <a:buSzPts val="3400"/>
              <a:buAutoNum type="arabicPeriod"/>
            </a:pPr>
            <a:r>
              <a:rPr lang="en-US" sz="3400">
                <a:solidFill>
                  <a:schemeClr val="dk1"/>
                </a:solidFill>
              </a:rPr>
              <a:t>自分用のフォルダーに格納します</a:t>
            </a:r>
            <a:endParaRPr sz="3400">
              <a:solidFill>
                <a:schemeClr val="dk1"/>
              </a:solidFill>
            </a:endParaRPr>
          </a:p>
          <a:p>
            <a:pPr marL="457200" lvl="0" indent="-444500" algn="l" rtl="0">
              <a:lnSpc>
                <a:spcPct val="150000"/>
              </a:lnSpc>
              <a:spcBef>
                <a:spcPts val="0"/>
              </a:spcBef>
              <a:spcAft>
                <a:spcPts val="0"/>
              </a:spcAft>
              <a:buClr>
                <a:schemeClr val="dk1"/>
              </a:buClr>
              <a:buSzPts val="3400"/>
              <a:buAutoNum type="arabicPeriod"/>
            </a:pPr>
            <a:r>
              <a:rPr lang="en-US" sz="3400">
                <a:solidFill>
                  <a:schemeClr val="dk1"/>
                </a:solidFill>
              </a:rPr>
              <a:t>自分が作成したファイルに自由に書き込めます</a:t>
            </a:r>
            <a:endParaRPr sz="3400">
              <a:solidFill>
                <a:schemeClr val="dk1"/>
              </a:solidFill>
            </a:endParaRPr>
          </a:p>
        </p:txBody>
      </p:sp>
      <p:sp>
        <p:nvSpPr>
          <p:cNvPr id="335" name="Google Shape;335;p5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solidFill>
                  <a:srgbClr val="C63024"/>
                </a:solidFill>
              </a:rPr>
              <a:t>タイピング練習</a:t>
            </a:r>
            <a:endParaRPr b="1"/>
          </a:p>
        </p:txBody>
      </p:sp>
      <p:sp>
        <p:nvSpPr>
          <p:cNvPr id="341" name="Google Shape;341;p58"/>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1346</Words>
  <Application>Microsoft Office PowerPoint</Application>
  <PresentationFormat>Tùy chỉnh</PresentationFormat>
  <Paragraphs>444</Paragraphs>
  <Slides>61</Slides>
  <Notes>60</Notes>
  <HiddenSlides>0</HiddenSlides>
  <MMClips>0</MMClips>
  <ScaleCrop>false</ScaleCrop>
  <HeadingPairs>
    <vt:vector size="6" baseType="variant">
      <vt:variant>
        <vt:lpstr>Phông được Dùng</vt:lpstr>
      </vt:variant>
      <vt:variant>
        <vt:i4>8</vt:i4>
      </vt:variant>
      <vt:variant>
        <vt:lpstr>Chủ đề</vt:lpstr>
      </vt:variant>
      <vt:variant>
        <vt:i4>3</vt:i4>
      </vt:variant>
      <vt:variant>
        <vt:lpstr>Tiêu đề Bản chiếu</vt:lpstr>
      </vt:variant>
      <vt:variant>
        <vt:i4>61</vt:i4>
      </vt:variant>
    </vt:vector>
  </HeadingPairs>
  <TitlesOfParts>
    <vt:vector size="72" baseType="lpstr">
      <vt:lpstr>Avenir</vt:lpstr>
      <vt:lpstr>Arial</vt:lpstr>
      <vt:lpstr>ヒラギノ角ゴ ProN W3</vt:lpstr>
      <vt:lpstr>Helvetica Neue</vt:lpstr>
      <vt:lpstr>M PLUS 1p</vt:lpstr>
      <vt:lpstr>Calibri</vt:lpstr>
      <vt:lpstr>HiraKakuProN-W3</vt:lpstr>
      <vt:lpstr>Palatino</vt:lpstr>
      <vt:lpstr>White</vt:lpstr>
      <vt:lpstr>White</vt:lpstr>
      <vt:lpstr>White</vt:lpstr>
      <vt:lpstr>IT日本語2</vt:lpstr>
      <vt:lpstr>目的と目標</vt:lpstr>
      <vt:lpstr>目次</vt:lpstr>
      <vt:lpstr>ミニテスト</vt:lpstr>
      <vt:lpstr>ミニテスト</vt:lpstr>
      <vt:lpstr>ミニテスト</vt:lpstr>
      <vt:lpstr>ノート作成</vt:lpstr>
      <vt:lpstr>ノート作成</vt:lpstr>
      <vt:lpstr>タイピング練習</vt:lpstr>
      <vt:lpstr>e-typing - 準備 -</vt:lpstr>
      <vt:lpstr>e-typing - 準備 -</vt:lpstr>
      <vt:lpstr>e-typing - 結果保存 -</vt:lpstr>
      <vt:lpstr>カタカナ語</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カタカナ語の発声練習</vt:lpstr>
      <vt:lpstr>アルファベット語の発声練習</vt:lpstr>
      <vt:lpstr>文章の理解</vt:lpstr>
      <vt:lpstr>コンピュータウイルスの全体内容</vt:lpstr>
      <vt:lpstr>コンピュータウイルスの全体内容</vt:lpstr>
      <vt:lpstr>コンピュータウイルスとは </vt:lpstr>
      <vt:lpstr>コンピュータウイルスとは </vt:lpstr>
      <vt:lpstr>これも知っとこ！</vt:lpstr>
      <vt:lpstr>新しい言葉を読もう</vt:lpstr>
      <vt:lpstr>新しい言葉を読もう</vt:lpstr>
      <vt:lpstr>Virus máy tính là gì? </vt:lpstr>
      <vt:lpstr>Virus máy tính là gì? </vt:lpstr>
      <vt:lpstr>Cùng biết thêm  cái này nữa nhé！</vt:lpstr>
      <vt:lpstr>コンピュータウイルスの 種類</vt:lpstr>
      <vt:lpstr>コンピュータウイルスの種類</vt:lpstr>
      <vt:lpstr>Bản trình bày PowerPoint</vt:lpstr>
      <vt:lpstr>コンピュータウイルスの種類</vt:lpstr>
      <vt:lpstr>チームワーク</vt:lpstr>
      <vt:lpstr>新しい言葉を読もう</vt:lpstr>
      <vt:lpstr>Phân loại Virus máy tính</vt:lpstr>
      <vt:lpstr>Phân loại Virus máy tính</vt:lpstr>
      <vt:lpstr>Phân loại Virus máy tính</vt:lpstr>
      <vt:lpstr>Phân loại Virus máy tính</vt:lpstr>
      <vt:lpstr>Phân loại Virus máy tính</vt:lpstr>
      <vt:lpstr>聞き取り</vt:lpstr>
      <vt:lpstr>聞き取り</vt:lpstr>
      <vt:lpstr>聞き取り①</vt:lpstr>
      <vt:lpstr>聞き取り②</vt:lpstr>
      <vt:lpstr>スリーヒントゲーム</vt:lpstr>
      <vt:lpstr>スリーヒントゲーム</vt:lpstr>
      <vt:lpstr>ゲーム例</vt:lpstr>
      <vt:lpstr>宿題</vt:lpstr>
      <vt:lpstr>宿題</vt:lpstr>
      <vt:lpstr>宿題①</vt:lpstr>
      <vt:lpstr>宿題②</vt:lpstr>
      <vt:lpstr>宿題③</vt:lpstr>
      <vt:lpstr>ミニテスト</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IT日本語2</dc:title>
  <cp:lastModifiedBy>NGUYEN THE DUC 20194515</cp:lastModifiedBy>
  <cp:revision>2</cp:revision>
  <dcterms:modified xsi:type="dcterms:W3CDTF">2022-05-19T00:11:45Z</dcterms:modified>
</cp:coreProperties>
</file>